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95"/>
  </p:notesMasterIdLst>
  <p:sldIdLst>
    <p:sldId id="256" r:id="rId3"/>
    <p:sldId id="257" r:id="rId4"/>
    <p:sldId id="341" r:id="rId5"/>
    <p:sldId id="342" r:id="rId6"/>
    <p:sldId id="343" r:id="rId7"/>
    <p:sldId id="344" r:id="rId8"/>
    <p:sldId id="392" r:id="rId9"/>
    <p:sldId id="393" r:id="rId10"/>
    <p:sldId id="340" r:id="rId11"/>
    <p:sldId id="258" r:id="rId12"/>
    <p:sldId id="259" r:id="rId13"/>
    <p:sldId id="345" r:id="rId14"/>
    <p:sldId id="260" r:id="rId15"/>
    <p:sldId id="261" r:id="rId16"/>
    <p:sldId id="262" r:id="rId17"/>
    <p:sldId id="263" r:id="rId18"/>
    <p:sldId id="394" r:id="rId19"/>
    <p:sldId id="395" r:id="rId20"/>
    <p:sldId id="396" r:id="rId21"/>
    <p:sldId id="397" r:id="rId22"/>
    <p:sldId id="398" r:id="rId23"/>
    <p:sldId id="399" r:id="rId24"/>
    <p:sldId id="264" r:id="rId25"/>
    <p:sldId id="265" r:id="rId26"/>
    <p:sldId id="266" r:id="rId27"/>
    <p:sldId id="267" r:id="rId28"/>
    <p:sldId id="268" r:id="rId29"/>
    <p:sldId id="269" r:id="rId30"/>
    <p:sldId id="346" r:id="rId31"/>
    <p:sldId id="400" r:id="rId32"/>
    <p:sldId id="401" r:id="rId33"/>
    <p:sldId id="402" r:id="rId34"/>
    <p:sldId id="374" r:id="rId35"/>
    <p:sldId id="375" r:id="rId36"/>
    <p:sldId id="270" r:id="rId37"/>
    <p:sldId id="271" r:id="rId38"/>
    <p:sldId id="272" r:id="rId39"/>
    <p:sldId id="273" r:id="rId40"/>
    <p:sldId id="274" r:id="rId41"/>
    <p:sldId id="275" r:id="rId42"/>
    <p:sldId id="276" r:id="rId43"/>
    <p:sldId id="295" r:id="rId44"/>
    <p:sldId id="351" r:id="rId45"/>
    <p:sldId id="352" r:id="rId46"/>
    <p:sldId id="353" r:id="rId47"/>
    <p:sldId id="354" r:id="rId48"/>
    <p:sldId id="355" r:id="rId49"/>
    <p:sldId id="347" r:id="rId50"/>
    <p:sldId id="356" r:id="rId51"/>
    <p:sldId id="357" r:id="rId52"/>
    <p:sldId id="358" r:id="rId53"/>
    <p:sldId id="359" r:id="rId54"/>
    <p:sldId id="360" r:id="rId55"/>
    <p:sldId id="361" r:id="rId56"/>
    <p:sldId id="362" r:id="rId57"/>
    <p:sldId id="348" r:id="rId58"/>
    <p:sldId id="363" r:id="rId59"/>
    <p:sldId id="403" r:id="rId60"/>
    <p:sldId id="404" r:id="rId61"/>
    <p:sldId id="405" r:id="rId62"/>
    <p:sldId id="364" r:id="rId63"/>
    <p:sldId id="365" r:id="rId64"/>
    <p:sldId id="366" r:id="rId65"/>
    <p:sldId id="349" r:id="rId66"/>
    <p:sldId id="301" r:id="rId67"/>
    <p:sldId id="331" r:id="rId68"/>
    <p:sldId id="367" r:id="rId69"/>
    <p:sldId id="368" r:id="rId70"/>
    <p:sldId id="369" r:id="rId71"/>
    <p:sldId id="370" r:id="rId72"/>
    <p:sldId id="371" r:id="rId73"/>
    <p:sldId id="372" r:id="rId74"/>
    <p:sldId id="373" r:id="rId75"/>
    <p:sldId id="350" r:id="rId76"/>
    <p:sldId id="377" r:id="rId77"/>
    <p:sldId id="378" r:id="rId78"/>
    <p:sldId id="379" r:id="rId79"/>
    <p:sldId id="380" r:id="rId80"/>
    <p:sldId id="381" r:id="rId81"/>
    <p:sldId id="382" r:id="rId82"/>
    <p:sldId id="383" r:id="rId83"/>
    <p:sldId id="384" r:id="rId84"/>
    <p:sldId id="385" r:id="rId85"/>
    <p:sldId id="386" r:id="rId86"/>
    <p:sldId id="387" r:id="rId87"/>
    <p:sldId id="388" r:id="rId88"/>
    <p:sldId id="389" r:id="rId89"/>
    <p:sldId id="390" r:id="rId90"/>
    <p:sldId id="391" r:id="rId91"/>
    <p:sldId id="376" r:id="rId92"/>
    <p:sldId id="277" r:id="rId93"/>
    <p:sldId id="339" r:id="rId94"/>
  </p:sldIdLst>
  <p:sldSz cx="9144000" cy="5143500" type="screen16x9"/>
  <p:notesSz cx="6858000" cy="9144000"/>
  <p:embeddedFontLst>
    <p:embeddedFont>
      <p:font typeface="Aharoni" panose="02010803020104030203" pitchFamily="2" charset="-79"/>
      <p:bold r:id="rId96"/>
    </p:embeddedFont>
    <p:embeddedFont>
      <p:font typeface="Calibri Light" panose="020F0302020204030204" pitchFamily="34" charset="0"/>
      <p:regular r:id="rId97"/>
      <p:italic r:id="rId98"/>
    </p:embeddedFont>
    <p:embeddedFont>
      <p:font typeface="Oswald" pitchFamily="2" charset="0"/>
      <p:regular r:id="rId99"/>
      <p:bold r:id="rId100"/>
    </p:embeddedFont>
    <p:embeddedFont>
      <p:font typeface="Proxima Nova" panose="020B0604020202020204" charset="0"/>
      <p:regular r:id="rId101"/>
      <p:bold r:id="rId102"/>
      <p:italic r:id="rId103"/>
      <p:boldItalic r:id="rId104"/>
    </p:embeddedFont>
    <p:embeddedFont>
      <p:font typeface="Proxima Nova Semibold" panose="020B0604020202020204" charset="0"/>
      <p:regular r:id="rId105"/>
      <p:bold r:id="rId106"/>
      <p:boldItalic r:id="rId107"/>
    </p:embeddedFont>
    <p:embeddedFont>
      <p:font typeface="Raleway" pitchFamily="2" charset="0"/>
      <p:regular r:id="rId108"/>
      <p:bold r:id="rId109"/>
      <p:italic r:id="rId110"/>
      <p:boldItalic r:id="rId111"/>
    </p:embeddedFont>
    <p:embeddedFont>
      <p:font typeface="Roboto" panose="02000000000000000000" pitchFamily="2" charset="0"/>
      <p:regular r:id="rId112"/>
      <p:bold r:id="rId113"/>
      <p:italic r:id="rId114"/>
      <p:boldItalic r:id="rId1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227E"/>
    <a:srgbClr val="00B9CD"/>
    <a:srgbClr val="0077C8"/>
    <a:srgbClr val="FFFFFF"/>
    <a:srgbClr val="00487A"/>
    <a:srgbClr val="00467A"/>
    <a:srgbClr val="FF772B"/>
    <a:srgbClr val="9E9E9E"/>
    <a:srgbClr val="F6F6F6"/>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B3B64B-32BE-4DB8-B1F7-A76F42ED93B4}" v="1005" dt="2023-09-08T17:02:12.383"/>
  </p1510:revLst>
</p1510:revInfo>
</file>

<file path=ppt/tableStyles.xml><?xml version="1.0" encoding="utf-8"?>
<a:tblStyleLst xmlns:a="http://schemas.openxmlformats.org/drawingml/2006/main" def="{88E29574-4798-4128-915B-BB09BB36CB84}">
  <a:tblStyle styleId="{88E29574-4798-4128-915B-BB09BB36CB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774" autoAdjust="0"/>
  </p:normalViewPr>
  <p:slideViewPr>
    <p:cSldViewPr snapToGrid="0">
      <p:cViewPr varScale="1">
        <p:scale>
          <a:sx n="93" d="100"/>
          <a:sy n="93" d="100"/>
        </p:scale>
        <p:origin x="44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viewProps" Target="view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17.fntdata"/><Relationship Id="rId16" Type="http://schemas.openxmlformats.org/officeDocument/2006/relationships/slide" Target="slides/slide14.xml"/><Relationship Id="rId107" Type="http://schemas.openxmlformats.org/officeDocument/2006/relationships/font" Target="fonts/font12.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7.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18.fntdata"/><Relationship Id="rId118"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8.fntdata"/><Relationship Id="rId108" Type="http://schemas.openxmlformats.org/officeDocument/2006/relationships/font" Target="fonts/font13.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19.fntdata"/><Relationship Id="rId119" Type="http://schemas.openxmlformats.org/officeDocument/2006/relationships/tableStyles" Target="tableStyle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4.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2.fntdata"/><Relationship Id="rId104" Type="http://schemas.openxmlformats.org/officeDocument/2006/relationships/font" Target="fonts/font9.fntdata"/><Relationship Id="rId120"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5.fntdata"/><Relationship Id="rId115" Type="http://schemas.openxmlformats.org/officeDocument/2006/relationships/font" Target="fonts/font20.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5.fntdata"/><Relationship Id="rId105"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font" Target="fonts/font3.fntdata"/><Relationship Id="rId121" Type="http://schemas.microsoft.com/office/2015/10/relationships/revisionInfo" Target="revisionInfo.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16.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font" Target="fonts/font4.fntdata"/><Relationship Id="rId101" Type="http://schemas.openxmlformats.org/officeDocument/2006/relationships/font" Target="fonts/font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BEY DANILO" userId="29f64d73-8b12-4c53-a9f3-1c223397a229" providerId="ADAL" clId="{C2B3B64B-32BE-4DB8-B1F7-A76F42ED93B4}"/>
    <pc:docChg chg="undo redo custSel addSld delSld modSld sldOrd">
      <pc:chgData name="NORBEY DANILO" userId="29f64d73-8b12-4c53-a9f3-1c223397a229" providerId="ADAL" clId="{C2B3B64B-32BE-4DB8-B1F7-A76F42ED93B4}" dt="2023-03-14T18:14:53.276" v="1504" actId="122"/>
      <pc:docMkLst>
        <pc:docMk/>
      </pc:docMkLst>
      <pc:sldChg chg="addSp delSp modSp mod">
        <pc:chgData name="NORBEY DANILO" userId="29f64d73-8b12-4c53-a9f3-1c223397a229" providerId="ADAL" clId="{C2B3B64B-32BE-4DB8-B1F7-A76F42ED93B4}" dt="2023-03-13T14:52:26.144" v="15" actId="478"/>
        <pc:sldMkLst>
          <pc:docMk/>
          <pc:sldMk cId="0" sldId="256"/>
        </pc:sldMkLst>
        <pc:spChg chg="add del mod">
          <ac:chgData name="NORBEY DANILO" userId="29f64d73-8b12-4c53-a9f3-1c223397a229" providerId="ADAL" clId="{C2B3B64B-32BE-4DB8-B1F7-A76F42ED93B4}" dt="2023-03-13T14:52:26.144" v="15" actId="478"/>
          <ac:spMkLst>
            <pc:docMk/>
            <pc:sldMk cId="0" sldId="256"/>
            <ac:spMk id="3" creationId="{481551A7-D733-3DA8-45BC-6D778887224B}"/>
          </ac:spMkLst>
        </pc:spChg>
        <pc:spChg chg="mod">
          <ac:chgData name="NORBEY DANILO" userId="29f64d73-8b12-4c53-a9f3-1c223397a229" providerId="ADAL" clId="{C2B3B64B-32BE-4DB8-B1F7-A76F42ED93B4}" dt="2023-03-13T14:51:36.943" v="13" actId="20577"/>
          <ac:spMkLst>
            <pc:docMk/>
            <pc:sldMk cId="0" sldId="256"/>
            <ac:spMk id="512" creationId="{00000000-0000-0000-0000-000000000000}"/>
          </ac:spMkLst>
        </pc:spChg>
        <pc:spChg chg="del">
          <ac:chgData name="NORBEY DANILO" userId="29f64d73-8b12-4c53-a9f3-1c223397a229" providerId="ADAL" clId="{C2B3B64B-32BE-4DB8-B1F7-A76F42ED93B4}" dt="2023-03-13T14:52:22.022" v="14" actId="478"/>
          <ac:spMkLst>
            <pc:docMk/>
            <pc:sldMk cId="0" sldId="256"/>
            <ac:spMk id="513" creationId="{00000000-0000-0000-0000-000000000000}"/>
          </ac:spMkLst>
        </pc:spChg>
      </pc:sldChg>
      <pc:sldChg chg="modSp mod">
        <pc:chgData name="NORBEY DANILO" userId="29f64d73-8b12-4c53-a9f3-1c223397a229" providerId="ADAL" clId="{C2B3B64B-32BE-4DB8-B1F7-A76F42ED93B4}" dt="2023-03-13T14:59:33.402" v="135" actId="790"/>
        <pc:sldMkLst>
          <pc:docMk/>
          <pc:sldMk cId="0" sldId="257"/>
        </pc:sldMkLst>
        <pc:spChg chg="mod">
          <ac:chgData name="NORBEY DANILO" userId="29f64d73-8b12-4c53-a9f3-1c223397a229" providerId="ADAL" clId="{C2B3B64B-32BE-4DB8-B1F7-A76F42ED93B4}" dt="2023-03-13T14:55:56.848" v="25" actId="20577"/>
          <ac:spMkLst>
            <pc:docMk/>
            <pc:sldMk cId="0" sldId="257"/>
            <ac:spMk id="701" creationId="{00000000-0000-0000-0000-000000000000}"/>
          </ac:spMkLst>
        </pc:spChg>
        <pc:spChg chg="mod">
          <ac:chgData name="NORBEY DANILO" userId="29f64d73-8b12-4c53-a9f3-1c223397a229" providerId="ADAL" clId="{C2B3B64B-32BE-4DB8-B1F7-A76F42ED93B4}" dt="2023-03-13T14:59:33.402" v="135" actId="790"/>
          <ac:spMkLst>
            <pc:docMk/>
            <pc:sldMk cId="0" sldId="257"/>
            <ac:spMk id="702" creationId="{00000000-0000-0000-0000-000000000000}"/>
          </ac:spMkLst>
        </pc:spChg>
      </pc:sldChg>
      <pc:sldChg chg="modSp mod">
        <pc:chgData name="NORBEY DANILO" userId="29f64d73-8b12-4c53-a9f3-1c223397a229" providerId="ADAL" clId="{C2B3B64B-32BE-4DB8-B1F7-A76F42ED93B4}" dt="2023-03-13T15:06:46.229" v="211" actId="20577"/>
        <pc:sldMkLst>
          <pc:docMk/>
          <pc:sldMk cId="0" sldId="258"/>
        </pc:sldMkLst>
        <pc:spChg chg="mod">
          <ac:chgData name="NORBEY DANILO" userId="29f64d73-8b12-4c53-a9f3-1c223397a229" providerId="ADAL" clId="{C2B3B64B-32BE-4DB8-B1F7-A76F42ED93B4}" dt="2023-03-13T15:06:21.917" v="196" actId="1076"/>
          <ac:spMkLst>
            <pc:docMk/>
            <pc:sldMk cId="0" sldId="258"/>
            <ac:spMk id="732" creationId="{00000000-0000-0000-0000-000000000000}"/>
          </ac:spMkLst>
        </pc:spChg>
        <pc:spChg chg="mod">
          <ac:chgData name="NORBEY DANILO" userId="29f64d73-8b12-4c53-a9f3-1c223397a229" providerId="ADAL" clId="{C2B3B64B-32BE-4DB8-B1F7-A76F42ED93B4}" dt="2023-03-13T15:06:46.229" v="211" actId="20577"/>
          <ac:spMkLst>
            <pc:docMk/>
            <pc:sldMk cId="0" sldId="258"/>
            <ac:spMk id="733" creationId="{00000000-0000-0000-0000-000000000000}"/>
          </ac:spMkLst>
        </pc:spChg>
      </pc:sldChg>
      <pc:sldChg chg="addSp delSp modSp mod">
        <pc:chgData name="NORBEY DANILO" userId="29f64d73-8b12-4c53-a9f3-1c223397a229" providerId="ADAL" clId="{C2B3B64B-32BE-4DB8-B1F7-A76F42ED93B4}" dt="2023-03-13T15:09:13.849" v="220" actId="1076"/>
        <pc:sldMkLst>
          <pc:docMk/>
          <pc:sldMk cId="0" sldId="259"/>
        </pc:sldMkLst>
        <pc:spChg chg="del">
          <ac:chgData name="NORBEY DANILO" userId="29f64d73-8b12-4c53-a9f3-1c223397a229" providerId="ADAL" clId="{C2B3B64B-32BE-4DB8-B1F7-A76F42ED93B4}" dt="2023-03-13T15:07:40.343" v="216" actId="478"/>
          <ac:spMkLst>
            <pc:docMk/>
            <pc:sldMk cId="0" sldId="259"/>
            <ac:spMk id="755" creationId="{00000000-0000-0000-0000-000000000000}"/>
          </ac:spMkLst>
        </pc:spChg>
        <pc:spChg chg="del">
          <ac:chgData name="NORBEY DANILO" userId="29f64d73-8b12-4c53-a9f3-1c223397a229" providerId="ADAL" clId="{C2B3B64B-32BE-4DB8-B1F7-A76F42ED93B4}" dt="2023-03-13T15:07:41.675" v="217" actId="478"/>
          <ac:spMkLst>
            <pc:docMk/>
            <pc:sldMk cId="0" sldId="259"/>
            <ac:spMk id="756" creationId="{00000000-0000-0000-0000-000000000000}"/>
          </ac:spMkLst>
        </pc:spChg>
        <pc:picChg chg="del">
          <ac:chgData name="NORBEY DANILO" userId="29f64d73-8b12-4c53-a9f3-1c223397a229" providerId="ADAL" clId="{C2B3B64B-32BE-4DB8-B1F7-A76F42ED93B4}" dt="2023-03-13T15:07:38.956" v="215" actId="478"/>
          <ac:picMkLst>
            <pc:docMk/>
            <pc:sldMk cId="0" sldId="259"/>
            <ac:picMk id="754" creationId="{00000000-0000-0000-0000-000000000000}"/>
          </ac:picMkLst>
        </pc:picChg>
        <pc:picChg chg="add mod">
          <ac:chgData name="NORBEY DANILO" userId="29f64d73-8b12-4c53-a9f3-1c223397a229" providerId="ADAL" clId="{C2B3B64B-32BE-4DB8-B1F7-A76F42ED93B4}" dt="2023-03-13T15:09:13.849" v="220" actId="1076"/>
          <ac:picMkLst>
            <pc:docMk/>
            <pc:sldMk cId="0" sldId="259"/>
            <ac:picMk id="1026" creationId="{3F462DE7-E2B1-CE53-353D-2605FDF70F31}"/>
          </ac:picMkLst>
        </pc:picChg>
      </pc:sldChg>
      <pc:sldChg chg="modSp mod">
        <pc:chgData name="NORBEY DANILO" userId="29f64d73-8b12-4c53-a9f3-1c223397a229" providerId="ADAL" clId="{C2B3B64B-32BE-4DB8-B1F7-A76F42ED93B4}" dt="2023-03-14T15:22:13.149" v="1112" actId="123"/>
        <pc:sldMkLst>
          <pc:docMk/>
          <pc:sldMk cId="0" sldId="260"/>
        </pc:sldMkLst>
        <pc:spChg chg="mod">
          <ac:chgData name="NORBEY DANILO" userId="29f64d73-8b12-4c53-a9f3-1c223397a229" providerId="ADAL" clId="{C2B3B64B-32BE-4DB8-B1F7-A76F42ED93B4}" dt="2023-03-14T15:22:13.149" v="1112" actId="123"/>
          <ac:spMkLst>
            <pc:docMk/>
            <pc:sldMk cId="0" sldId="260"/>
            <ac:spMk id="762" creationId="{00000000-0000-0000-0000-000000000000}"/>
          </ac:spMkLst>
        </pc:spChg>
      </pc:sldChg>
      <pc:sldChg chg="modSp mod">
        <pc:chgData name="NORBEY DANILO" userId="29f64d73-8b12-4c53-a9f3-1c223397a229" providerId="ADAL" clId="{C2B3B64B-32BE-4DB8-B1F7-A76F42ED93B4}" dt="2023-03-14T15:22:22.547" v="1113" actId="123"/>
        <pc:sldMkLst>
          <pc:docMk/>
          <pc:sldMk cId="0" sldId="263"/>
        </pc:sldMkLst>
        <pc:spChg chg="mod">
          <ac:chgData name="NORBEY DANILO" userId="29f64d73-8b12-4c53-a9f3-1c223397a229" providerId="ADAL" clId="{C2B3B64B-32BE-4DB8-B1F7-A76F42ED93B4}" dt="2023-03-14T15:22:22.547" v="1113" actId="123"/>
          <ac:spMkLst>
            <pc:docMk/>
            <pc:sldMk cId="0" sldId="263"/>
            <ac:spMk id="811" creationId="{00000000-0000-0000-0000-000000000000}"/>
          </ac:spMkLst>
        </pc:spChg>
      </pc:sldChg>
      <pc:sldChg chg="modSp mod">
        <pc:chgData name="NORBEY DANILO" userId="29f64d73-8b12-4c53-a9f3-1c223397a229" providerId="ADAL" clId="{C2B3B64B-32BE-4DB8-B1F7-A76F42ED93B4}" dt="2023-03-13T15:12:58.065" v="234" actId="20577"/>
        <pc:sldMkLst>
          <pc:docMk/>
          <pc:sldMk cId="0" sldId="266"/>
        </pc:sldMkLst>
        <pc:spChg chg="mod">
          <ac:chgData name="NORBEY DANILO" userId="29f64d73-8b12-4c53-a9f3-1c223397a229" providerId="ADAL" clId="{C2B3B64B-32BE-4DB8-B1F7-A76F42ED93B4}" dt="2023-03-13T15:12:58.065" v="234" actId="20577"/>
          <ac:spMkLst>
            <pc:docMk/>
            <pc:sldMk cId="0" sldId="266"/>
            <ac:spMk id="872" creationId="{00000000-0000-0000-0000-000000000000}"/>
          </ac:spMkLst>
        </pc:spChg>
      </pc:sldChg>
      <pc:sldChg chg="modSp mod">
        <pc:chgData name="NORBEY DANILO" userId="29f64d73-8b12-4c53-a9f3-1c223397a229" providerId="ADAL" clId="{C2B3B64B-32BE-4DB8-B1F7-A76F42ED93B4}" dt="2023-03-13T15:13:41.073" v="237" actId="14100"/>
        <pc:sldMkLst>
          <pc:docMk/>
          <pc:sldMk cId="0" sldId="267"/>
        </pc:sldMkLst>
        <pc:spChg chg="mod">
          <ac:chgData name="NORBEY DANILO" userId="29f64d73-8b12-4c53-a9f3-1c223397a229" providerId="ADAL" clId="{C2B3B64B-32BE-4DB8-B1F7-A76F42ED93B4}" dt="2023-03-13T15:13:41.073" v="237" actId="14100"/>
          <ac:spMkLst>
            <pc:docMk/>
            <pc:sldMk cId="0" sldId="267"/>
            <ac:spMk id="889" creationId="{00000000-0000-0000-0000-000000000000}"/>
          </ac:spMkLst>
        </pc:spChg>
        <pc:spChg chg="mod">
          <ac:chgData name="NORBEY DANILO" userId="29f64d73-8b12-4c53-a9f3-1c223397a229" providerId="ADAL" clId="{C2B3B64B-32BE-4DB8-B1F7-A76F42ED93B4}" dt="2023-03-13T15:13:41.073" v="237" actId="14100"/>
          <ac:spMkLst>
            <pc:docMk/>
            <pc:sldMk cId="0" sldId="267"/>
            <ac:spMk id="891" creationId="{00000000-0000-0000-0000-000000000000}"/>
          </ac:spMkLst>
        </pc:spChg>
      </pc:sldChg>
      <pc:sldChg chg="modSp mod">
        <pc:chgData name="NORBEY DANILO" userId="29f64d73-8b12-4c53-a9f3-1c223397a229" providerId="ADAL" clId="{C2B3B64B-32BE-4DB8-B1F7-A76F42ED93B4}" dt="2023-03-13T15:13:56.241" v="238" actId="1076"/>
        <pc:sldMkLst>
          <pc:docMk/>
          <pc:sldMk cId="0" sldId="268"/>
        </pc:sldMkLst>
        <pc:spChg chg="mod">
          <ac:chgData name="NORBEY DANILO" userId="29f64d73-8b12-4c53-a9f3-1c223397a229" providerId="ADAL" clId="{C2B3B64B-32BE-4DB8-B1F7-A76F42ED93B4}" dt="2023-03-13T15:13:56.241" v="238" actId="1076"/>
          <ac:spMkLst>
            <pc:docMk/>
            <pc:sldMk cId="0" sldId="268"/>
            <ac:spMk id="912" creationId="{00000000-0000-0000-0000-000000000000}"/>
          </ac:spMkLst>
        </pc:spChg>
      </pc:sldChg>
      <pc:sldChg chg="addSp modSp mod">
        <pc:chgData name="NORBEY DANILO" userId="29f64d73-8b12-4c53-a9f3-1c223397a229" providerId="ADAL" clId="{C2B3B64B-32BE-4DB8-B1F7-A76F42ED93B4}" dt="2023-03-13T15:20:14.672" v="336" actId="1076"/>
        <pc:sldMkLst>
          <pc:docMk/>
          <pc:sldMk cId="0" sldId="272"/>
        </pc:sldMkLst>
        <pc:spChg chg="add mod">
          <ac:chgData name="NORBEY DANILO" userId="29f64d73-8b12-4c53-a9f3-1c223397a229" providerId="ADAL" clId="{C2B3B64B-32BE-4DB8-B1F7-A76F42ED93B4}" dt="2023-03-13T15:20:14.672" v="336" actId="1076"/>
          <ac:spMkLst>
            <pc:docMk/>
            <pc:sldMk cId="0" sldId="272"/>
            <ac:spMk id="3" creationId="{6E045E86-FB23-EB67-4668-C114BFA1DCBA}"/>
          </ac:spMkLst>
        </pc:spChg>
        <pc:spChg chg="mod">
          <ac:chgData name="NORBEY DANILO" userId="29f64d73-8b12-4c53-a9f3-1c223397a229" providerId="ADAL" clId="{C2B3B64B-32BE-4DB8-B1F7-A76F42ED93B4}" dt="2023-03-13T15:20:07.361" v="334" actId="1076"/>
          <ac:spMkLst>
            <pc:docMk/>
            <pc:sldMk cId="0" sldId="272"/>
            <ac:spMk id="983" creationId="{00000000-0000-0000-0000-000000000000}"/>
          </ac:spMkLst>
        </pc:spChg>
        <pc:picChg chg="mod">
          <ac:chgData name="NORBEY DANILO" userId="29f64d73-8b12-4c53-a9f3-1c223397a229" providerId="ADAL" clId="{C2B3B64B-32BE-4DB8-B1F7-A76F42ED93B4}" dt="2023-03-13T15:20:10.269" v="335" actId="1076"/>
          <ac:picMkLst>
            <pc:docMk/>
            <pc:sldMk cId="0" sldId="272"/>
            <ac:picMk id="984" creationId="{00000000-0000-0000-0000-000000000000}"/>
          </ac:picMkLst>
        </pc:picChg>
      </pc:sldChg>
      <pc:sldChg chg="modSp mod">
        <pc:chgData name="NORBEY DANILO" userId="29f64d73-8b12-4c53-a9f3-1c223397a229" providerId="ADAL" clId="{C2B3B64B-32BE-4DB8-B1F7-A76F42ED93B4}" dt="2023-03-13T15:24:16.548" v="359" actId="1076"/>
        <pc:sldMkLst>
          <pc:docMk/>
          <pc:sldMk cId="0" sldId="276"/>
        </pc:sldMkLst>
        <pc:spChg chg="mod">
          <ac:chgData name="NORBEY DANILO" userId="29f64d73-8b12-4c53-a9f3-1c223397a229" providerId="ADAL" clId="{C2B3B64B-32BE-4DB8-B1F7-A76F42ED93B4}" dt="2023-03-13T15:24:16.548" v="359" actId="1076"/>
          <ac:spMkLst>
            <pc:docMk/>
            <pc:sldMk cId="0" sldId="276"/>
            <ac:spMk id="1015" creationId="{00000000-0000-0000-0000-000000000000}"/>
          </ac:spMkLst>
        </pc:spChg>
        <pc:spChg chg="mod">
          <ac:chgData name="NORBEY DANILO" userId="29f64d73-8b12-4c53-a9f3-1c223397a229" providerId="ADAL" clId="{C2B3B64B-32BE-4DB8-B1F7-A76F42ED93B4}" dt="2023-03-13T15:24:13.417" v="358" actId="1076"/>
          <ac:spMkLst>
            <pc:docMk/>
            <pc:sldMk cId="0" sldId="276"/>
            <ac:spMk id="1016" creationId="{00000000-0000-0000-0000-000000000000}"/>
          </ac:spMkLst>
        </pc:spChg>
      </pc:sldChg>
      <pc:sldChg chg="del">
        <pc:chgData name="NORBEY DANILO" userId="29f64d73-8b12-4c53-a9f3-1c223397a229" providerId="ADAL" clId="{C2B3B64B-32BE-4DB8-B1F7-A76F42ED93B4}" dt="2023-03-13T15:21:34.129" v="337" actId="47"/>
        <pc:sldMkLst>
          <pc:docMk/>
          <pc:sldMk cId="0" sldId="278"/>
        </pc:sldMkLst>
      </pc:sldChg>
      <pc:sldChg chg="del">
        <pc:chgData name="NORBEY DANILO" userId="29f64d73-8b12-4c53-a9f3-1c223397a229" providerId="ADAL" clId="{C2B3B64B-32BE-4DB8-B1F7-A76F42ED93B4}" dt="2023-03-13T15:21:34.631" v="338" actId="47"/>
        <pc:sldMkLst>
          <pc:docMk/>
          <pc:sldMk cId="0" sldId="279"/>
        </pc:sldMkLst>
      </pc:sldChg>
      <pc:sldChg chg="del">
        <pc:chgData name="NORBEY DANILO" userId="29f64d73-8b12-4c53-a9f3-1c223397a229" providerId="ADAL" clId="{C2B3B64B-32BE-4DB8-B1F7-A76F42ED93B4}" dt="2023-03-13T15:21:34.669" v="339" actId="47"/>
        <pc:sldMkLst>
          <pc:docMk/>
          <pc:sldMk cId="0" sldId="280"/>
        </pc:sldMkLst>
      </pc:sldChg>
      <pc:sldChg chg="del">
        <pc:chgData name="NORBEY DANILO" userId="29f64d73-8b12-4c53-a9f3-1c223397a229" providerId="ADAL" clId="{C2B3B64B-32BE-4DB8-B1F7-A76F42ED93B4}" dt="2023-03-13T15:21:34.708" v="340" actId="47"/>
        <pc:sldMkLst>
          <pc:docMk/>
          <pc:sldMk cId="0" sldId="281"/>
        </pc:sldMkLst>
      </pc:sldChg>
      <pc:sldChg chg="del">
        <pc:chgData name="NORBEY DANILO" userId="29f64d73-8b12-4c53-a9f3-1c223397a229" providerId="ADAL" clId="{C2B3B64B-32BE-4DB8-B1F7-A76F42ED93B4}" dt="2023-03-13T15:21:34.750" v="341" actId="47"/>
        <pc:sldMkLst>
          <pc:docMk/>
          <pc:sldMk cId="0" sldId="282"/>
        </pc:sldMkLst>
      </pc:sldChg>
      <pc:sldChg chg="del">
        <pc:chgData name="NORBEY DANILO" userId="29f64d73-8b12-4c53-a9f3-1c223397a229" providerId="ADAL" clId="{C2B3B64B-32BE-4DB8-B1F7-A76F42ED93B4}" dt="2023-03-13T15:21:34.778" v="342" actId="47"/>
        <pc:sldMkLst>
          <pc:docMk/>
          <pc:sldMk cId="0" sldId="283"/>
        </pc:sldMkLst>
      </pc:sldChg>
      <pc:sldChg chg="del">
        <pc:chgData name="NORBEY DANILO" userId="29f64d73-8b12-4c53-a9f3-1c223397a229" providerId="ADAL" clId="{C2B3B64B-32BE-4DB8-B1F7-A76F42ED93B4}" dt="2023-03-13T15:21:34.803" v="343" actId="47"/>
        <pc:sldMkLst>
          <pc:docMk/>
          <pc:sldMk cId="0" sldId="284"/>
        </pc:sldMkLst>
      </pc:sldChg>
      <pc:sldChg chg="del">
        <pc:chgData name="NORBEY DANILO" userId="29f64d73-8b12-4c53-a9f3-1c223397a229" providerId="ADAL" clId="{C2B3B64B-32BE-4DB8-B1F7-A76F42ED93B4}" dt="2023-03-13T15:21:34.842" v="344" actId="47"/>
        <pc:sldMkLst>
          <pc:docMk/>
          <pc:sldMk cId="0" sldId="285"/>
        </pc:sldMkLst>
      </pc:sldChg>
      <pc:sldChg chg="del">
        <pc:chgData name="NORBEY DANILO" userId="29f64d73-8b12-4c53-a9f3-1c223397a229" providerId="ADAL" clId="{C2B3B64B-32BE-4DB8-B1F7-A76F42ED93B4}" dt="2023-03-13T15:21:34.867" v="345" actId="47"/>
        <pc:sldMkLst>
          <pc:docMk/>
          <pc:sldMk cId="0" sldId="286"/>
        </pc:sldMkLst>
      </pc:sldChg>
      <pc:sldChg chg="del">
        <pc:chgData name="NORBEY DANILO" userId="29f64d73-8b12-4c53-a9f3-1c223397a229" providerId="ADAL" clId="{C2B3B64B-32BE-4DB8-B1F7-A76F42ED93B4}" dt="2023-03-13T15:21:34.908" v="346" actId="47"/>
        <pc:sldMkLst>
          <pc:docMk/>
          <pc:sldMk cId="0" sldId="287"/>
        </pc:sldMkLst>
      </pc:sldChg>
      <pc:sldChg chg="del">
        <pc:chgData name="NORBEY DANILO" userId="29f64d73-8b12-4c53-a9f3-1c223397a229" providerId="ADAL" clId="{C2B3B64B-32BE-4DB8-B1F7-A76F42ED93B4}" dt="2023-03-13T15:21:34.939" v="347" actId="47"/>
        <pc:sldMkLst>
          <pc:docMk/>
          <pc:sldMk cId="0" sldId="288"/>
        </pc:sldMkLst>
      </pc:sldChg>
      <pc:sldChg chg="del">
        <pc:chgData name="NORBEY DANILO" userId="29f64d73-8b12-4c53-a9f3-1c223397a229" providerId="ADAL" clId="{C2B3B64B-32BE-4DB8-B1F7-A76F42ED93B4}" dt="2023-03-13T15:21:34.971" v="348" actId="47"/>
        <pc:sldMkLst>
          <pc:docMk/>
          <pc:sldMk cId="0" sldId="289"/>
        </pc:sldMkLst>
      </pc:sldChg>
      <pc:sldChg chg="del">
        <pc:chgData name="NORBEY DANILO" userId="29f64d73-8b12-4c53-a9f3-1c223397a229" providerId="ADAL" clId="{C2B3B64B-32BE-4DB8-B1F7-A76F42ED93B4}" dt="2023-03-13T15:21:35.003" v="349" actId="47"/>
        <pc:sldMkLst>
          <pc:docMk/>
          <pc:sldMk cId="0" sldId="290"/>
        </pc:sldMkLst>
      </pc:sldChg>
      <pc:sldChg chg="del">
        <pc:chgData name="NORBEY DANILO" userId="29f64d73-8b12-4c53-a9f3-1c223397a229" providerId="ADAL" clId="{C2B3B64B-32BE-4DB8-B1F7-A76F42ED93B4}" dt="2023-03-13T15:21:35.027" v="350" actId="47"/>
        <pc:sldMkLst>
          <pc:docMk/>
          <pc:sldMk cId="0" sldId="291"/>
        </pc:sldMkLst>
      </pc:sldChg>
      <pc:sldChg chg="del">
        <pc:chgData name="NORBEY DANILO" userId="29f64d73-8b12-4c53-a9f3-1c223397a229" providerId="ADAL" clId="{C2B3B64B-32BE-4DB8-B1F7-A76F42ED93B4}" dt="2023-03-13T15:21:35.060" v="351" actId="47"/>
        <pc:sldMkLst>
          <pc:docMk/>
          <pc:sldMk cId="0" sldId="292"/>
        </pc:sldMkLst>
      </pc:sldChg>
      <pc:sldChg chg="del">
        <pc:chgData name="NORBEY DANILO" userId="29f64d73-8b12-4c53-a9f3-1c223397a229" providerId="ADAL" clId="{C2B3B64B-32BE-4DB8-B1F7-A76F42ED93B4}" dt="2023-03-13T15:21:35.098" v="352" actId="47"/>
        <pc:sldMkLst>
          <pc:docMk/>
          <pc:sldMk cId="0" sldId="293"/>
        </pc:sldMkLst>
      </pc:sldChg>
      <pc:sldChg chg="del">
        <pc:chgData name="NORBEY DANILO" userId="29f64d73-8b12-4c53-a9f3-1c223397a229" providerId="ADAL" clId="{C2B3B64B-32BE-4DB8-B1F7-A76F42ED93B4}" dt="2023-03-13T15:21:36.484" v="353" actId="47"/>
        <pc:sldMkLst>
          <pc:docMk/>
          <pc:sldMk cId="0" sldId="294"/>
        </pc:sldMkLst>
      </pc:sldChg>
      <pc:sldChg chg="addSp delSp modSp mod ord">
        <pc:chgData name="NORBEY DANILO" userId="29f64d73-8b12-4c53-a9f3-1c223397a229" providerId="ADAL" clId="{C2B3B64B-32BE-4DB8-B1F7-A76F42ED93B4}" dt="2023-03-13T15:24:46.517" v="365" actId="478"/>
        <pc:sldMkLst>
          <pc:docMk/>
          <pc:sldMk cId="0" sldId="295"/>
        </pc:sldMkLst>
        <pc:spChg chg="add del mod">
          <ac:chgData name="NORBEY DANILO" userId="29f64d73-8b12-4c53-a9f3-1c223397a229" providerId="ADAL" clId="{C2B3B64B-32BE-4DB8-B1F7-A76F42ED93B4}" dt="2023-03-13T15:24:46.517" v="365" actId="478"/>
          <ac:spMkLst>
            <pc:docMk/>
            <pc:sldMk cId="0" sldId="295"/>
            <ac:spMk id="3" creationId="{D8353DE5-0080-FE4E-EB22-AC69F6373B75}"/>
          </ac:spMkLst>
        </pc:spChg>
        <pc:spChg chg="mod">
          <ac:chgData name="NORBEY DANILO" userId="29f64d73-8b12-4c53-a9f3-1c223397a229" providerId="ADAL" clId="{C2B3B64B-32BE-4DB8-B1F7-A76F42ED93B4}" dt="2023-03-13T15:24:41.031" v="363" actId="20577"/>
          <ac:spMkLst>
            <pc:docMk/>
            <pc:sldMk cId="0" sldId="295"/>
            <ac:spMk id="1310" creationId="{00000000-0000-0000-0000-000000000000}"/>
          </ac:spMkLst>
        </pc:spChg>
        <pc:spChg chg="del">
          <ac:chgData name="NORBEY DANILO" userId="29f64d73-8b12-4c53-a9f3-1c223397a229" providerId="ADAL" clId="{C2B3B64B-32BE-4DB8-B1F7-A76F42ED93B4}" dt="2023-03-13T15:24:44.231" v="364" actId="478"/>
          <ac:spMkLst>
            <pc:docMk/>
            <pc:sldMk cId="0" sldId="295"/>
            <ac:spMk id="1311" creationId="{00000000-0000-0000-0000-000000000000}"/>
          </ac:spMkLst>
        </pc:spChg>
      </pc:sldChg>
      <pc:sldChg chg="del">
        <pc:chgData name="NORBEY DANILO" userId="29f64d73-8b12-4c53-a9f3-1c223397a229" providerId="ADAL" clId="{C2B3B64B-32BE-4DB8-B1F7-A76F42ED93B4}" dt="2023-03-13T17:57:22.902" v="861" actId="47"/>
        <pc:sldMkLst>
          <pc:docMk/>
          <pc:sldMk cId="0" sldId="296"/>
        </pc:sldMkLst>
      </pc:sldChg>
      <pc:sldChg chg="del">
        <pc:chgData name="NORBEY DANILO" userId="29f64d73-8b12-4c53-a9f3-1c223397a229" providerId="ADAL" clId="{C2B3B64B-32BE-4DB8-B1F7-A76F42ED93B4}" dt="2023-03-13T17:57:23.940" v="862" actId="47"/>
        <pc:sldMkLst>
          <pc:docMk/>
          <pc:sldMk cId="0" sldId="297"/>
        </pc:sldMkLst>
      </pc:sldChg>
      <pc:sldChg chg="del">
        <pc:chgData name="NORBEY DANILO" userId="29f64d73-8b12-4c53-a9f3-1c223397a229" providerId="ADAL" clId="{C2B3B64B-32BE-4DB8-B1F7-A76F42ED93B4}" dt="2023-03-13T17:57:24.383" v="863" actId="47"/>
        <pc:sldMkLst>
          <pc:docMk/>
          <pc:sldMk cId="0" sldId="298"/>
        </pc:sldMkLst>
      </pc:sldChg>
      <pc:sldChg chg="del">
        <pc:chgData name="NORBEY DANILO" userId="29f64d73-8b12-4c53-a9f3-1c223397a229" providerId="ADAL" clId="{C2B3B64B-32BE-4DB8-B1F7-A76F42ED93B4}" dt="2023-03-13T17:57:26.001" v="864" actId="47"/>
        <pc:sldMkLst>
          <pc:docMk/>
          <pc:sldMk cId="0" sldId="299"/>
        </pc:sldMkLst>
      </pc:sldChg>
      <pc:sldChg chg="del">
        <pc:chgData name="NORBEY DANILO" userId="29f64d73-8b12-4c53-a9f3-1c223397a229" providerId="ADAL" clId="{C2B3B64B-32BE-4DB8-B1F7-A76F42ED93B4}" dt="2023-03-13T17:57:26.470" v="865" actId="47"/>
        <pc:sldMkLst>
          <pc:docMk/>
          <pc:sldMk cId="0" sldId="300"/>
        </pc:sldMkLst>
      </pc:sldChg>
      <pc:sldChg chg="modSp add mod">
        <pc:chgData name="NORBEY DANILO" userId="29f64d73-8b12-4c53-a9f3-1c223397a229" providerId="ADAL" clId="{C2B3B64B-32BE-4DB8-B1F7-A76F42ED93B4}" dt="2023-03-14T16:08:13.339" v="1273" actId="403"/>
        <pc:sldMkLst>
          <pc:docMk/>
          <pc:sldMk cId="3952395166" sldId="301"/>
        </pc:sldMkLst>
        <pc:spChg chg="mod">
          <ac:chgData name="NORBEY DANILO" userId="29f64d73-8b12-4c53-a9f3-1c223397a229" providerId="ADAL" clId="{C2B3B64B-32BE-4DB8-B1F7-A76F42ED93B4}" dt="2023-03-14T16:07:53.960" v="1271" actId="403"/>
          <ac:spMkLst>
            <pc:docMk/>
            <pc:sldMk cId="3952395166" sldId="301"/>
            <ac:spMk id="7" creationId="{BFCADE8A-F873-4FBC-BC81-7B3EE9B13991}"/>
          </ac:spMkLst>
        </pc:spChg>
        <pc:spChg chg="mod">
          <ac:chgData name="NORBEY DANILO" userId="29f64d73-8b12-4c53-a9f3-1c223397a229" providerId="ADAL" clId="{C2B3B64B-32BE-4DB8-B1F7-A76F42ED93B4}" dt="2023-03-14T16:07:27.599" v="1258"/>
          <ac:spMkLst>
            <pc:docMk/>
            <pc:sldMk cId="3952395166" sldId="301"/>
            <ac:spMk id="71" creationId="{00000000-0000-0000-0000-000000000000}"/>
          </ac:spMkLst>
        </pc:spChg>
        <pc:spChg chg="mod">
          <ac:chgData name="NORBEY DANILO" userId="29f64d73-8b12-4c53-a9f3-1c223397a229" providerId="ADAL" clId="{C2B3B64B-32BE-4DB8-B1F7-A76F42ED93B4}" dt="2023-03-14T16:08:13.339" v="1273" actId="403"/>
          <ac:spMkLst>
            <pc:docMk/>
            <pc:sldMk cId="3952395166" sldId="301"/>
            <ac:spMk id="72" creationId="{00000000-0000-0000-0000-000000000000}"/>
          </ac:spMkLst>
        </pc:spChg>
      </pc:sldChg>
      <pc:sldChg chg="del">
        <pc:chgData name="NORBEY DANILO" userId="29f64d73-8b12-4c53-a9f3-1c223397a229" providerId="ADAL" clId="{C2B3B64B-32BE-4DB8-B1F7-A76F42ED93B4}" dt="2023-03-13T17:57:27.194" v="867" actId="47"/>
        <pc:sldMkLst>
          <pc:docMk/>
          <pc:sldMk cId="0" sldId="302"/>
        </pc:sldMkLst>
      </pc:sldChg>
      <pc:sldChg chg="del">
        <pc:chgData name="NORBEY DANILO" userId="29f64d73-8b12-4c53-a9f3-1c223397a229" providerId="ADAL" clId="{C2B3B64B-32BE-4DB8-B1F7-A76F42ED93B4}" dt="2023-03-13T17:57:27.501" v="868" actId="47"/>
        <pc:sldMkLst>
          <pc:docMk/>
          <pc:sldMk cId="0" sldId="303"/>
        </pc:sldMkLst>
      </pc:sldChg>
      <pc:sldChg chg="del">
        <pc:chgData name="NORBEY DANILO" userId="29f64d73-8b12-4c53-a9f3-1c223397a229" providerId="ADAL" clId="{C2B3B64B-32BE-4DB8-B1F7-A76F42ED93B4}" dt="2023-03-13T17:57:27.846" v="869" actId="47"/>
        <pc:sldMkLst>
          <pc:docMk/>
          <pc:sldMk cId="0" sldId="304"/>
        </pc:sldMkLst>
      </pc:sldChg>
      <pc:sldChg chg="del">
        <pc:chgData name="NORBEY DANILO" userId="29f64d73-8b12-4c53-a9f3-1c223397a229" providerId="ADAL" clId="{C2B3B64B-32BE-4DB8-B1F7-A76F42ED93B4}" dt="2023-03-13T17:57:28.396" v="870" actId="47"/>
        <pc:sldMkLst>
          <pc:docMk/>
          <pc:sldMk cId="0" sldId="305"/>
        </pc:sldMkLst>
      </pc:sldChg>
      <pc:sldChg chg="del">
        <pc:chgData name="NORBEY DANILO" userId="29f64d73-8b12-4c53-a9f3-1c223397a229" providerId="ADAL" clId="{C2B3B64B-32BE-4DB8-B1F7-A76F42ED93B4}" dt="2023-03-13T17:57:28.881" v="871" actId="47"/>
        <pc:sldMkLst>
          <pc:docMk/>
          <pc:sldMk cId="0" sldId="306"/>
        </pc:sldMkLst>
      </pc:sldChg>
      <pc:sldChg chg="del">
        <pc:chgData name="NORBEY DANILO" userId="29f64d73-8b12-4c53-a9f3-1c223397a229" providerId="ADAL" clId="{C2B3B64B-32BE-4DB8-B1F7-A76F42ED93B4}" dt="2023-03-13T17:57:29.500" v="872" actId="47"/>
        <pc:sldMkLst>
          <pc:docMk/>
          <pc:sldMk cId="0" sldId="307"/>
        </pc:sldMkLst>
      </pc:sldChg>
      <pc:sldChg chg="del">
        <pc:chgData name="NORBEY DANILO" userId="29f64d73-8b12-4c53-a9f3-1c223397a229" providerId="ADAL" clId="{C2B3B64B-32BE-4DB8-B1F7-A76F42ED93B4}" dt="2023-03-13T17:57:30.869" v="873" actId="47"/>
        <pc:sldMkLst>
          <pc:docMk/>
          <pc:sldMk cId="0" sldId="308"/>
        </pc:sldMkLst>
      </pc:sldChg>
      <pc:sldChg chg="del">
        <pc:chgData name="NORBEY DANILO" userId="29f64d73-8b12-4c53-a9f3-1c223397a229" providerId="ADAL" clId="{C2B3B64B-32BE-4DB8-B1F7-A76F42ED93B4}" dt="2023-03-13T17:57:31.437" v="874" actId="47"/>
        <pc:sldMkLst>
          <pc:docMk/>
          <pc:sldMk cId="0" sldId="309"/>
        </pc:sldMkLst>
      </pc:sldChg>
      <pc:sldChg chg="del">
        <pc:chgData name="NORBEY DANILO" userId="29f64d73-8b12-4c53-a9f3-1c223397a229" providerId="ADAL" clId="{C2B3B64B-32BE-4DB8-B1F7-A76F42ED93B4}" dt="2023-03-13T17:57:32.031" v="875" actId="47"/>
        <pc:sldMkLst>
          <pc:docMk/>
          <pc:sldMk cId="0" sldId="310"/>
        </pc:sldMkLst>
      </pc:sldChg>
      <pc:sldChg chg="del">
        <pc:chgData name="NORBEY DANILO" userId="29f64d73-8b12-4c53-a9f3-1c223397a229" providerId="ADAL" clId="{C2B3B64B-32BE-4DB8-B1F7-A76F42ED93B4}" dt="2023-03-13T17:57:32.571" v="876" actId="47"/>
        <pc:sldMkLst>
          <pc:docMk/>
          <pc:sldMk cId="0" sldId="311"/>
        </pc:sldMkLst>
      </pc:sldChg>
      <pc:sldChg chg="del">
        <pc:chgData name="NORBEY DANILO" userId="29f64d73-8b12-4c53-a9f3-1c223397a229" providerId="ADAL" clId="{C2B3B64B-32BE-4DB8-B1F7-A76F42ED93B4}" dt="2023-03-13T17:57:33.074" v="877" actId="47"/>
        <pc:sldMkLst>
          <pc:docMk/>
          <pc:sldMk cId="0" sldId="312"/>
        </pc:sldMkLst>
      </pc:sldChg>
      <pc:sldChg chg="del">
        <pc:chgData name="NORBEY DANILO" userId="29f64d73-8b12-4c53-a9f3-1c223397a229" providerId="ADAL" clId="{C2B3B64B-32BE-4DB8-B1F7-A76F42ED93B4}" dt="2023-03-13T17:57:33.462" v="878" actId="47"/>
        <pc:sldMkLst>
          <pc:docMk/>
          <pc:sldMk cId="0" sldId="313"/>
        </pc:sldMkLst>
      </pc:sldChg>
      <pc:sldChg chg="del">
        <pc:chgData name="NORBEY DANILO" userId="29f64d73-8b12-4c53-a9f3-1c223397a229" providerId="ADAL" clId="{C2B3B64B-32BE-4DB8-B1F7-A76F42ED93B4}" dt="2023-03-13T17:57:34.108" v="879" actId="47"/>
        <pc:sldMkLst>
          <pc:docMk/>
          <pc:sldMk cId="0" sldId="314"/>
        </pc:sldMkLst>
      </pc:sldChg>
      <pc:sldChg chg="del">
        <pc:chgData name="NORBEY DANILO" userId="29f64d73-8b12-4c53-a9f3-1c223397a229" providerId="ADAL" clId="{C2B3B64B-32BE-4DB8-B1F7-A76F42ED93B4}" dt="2023-03-13T17:57:34.581" v="880" actId="47"/>
        <pc:sldMkLst>
          <pc:docMk/>
          <pc:sldMk cId="0" sldId="315"/>
        </pc:sldMkLst>
      </pc:sldChg>
      <pc:sldChg chg="del">
        <pc:chgData name="NORBEY DANILO" userId="29f64d73-8b12-4c53-a9f3-1c223397a229" providerId="ADAL" clId="{C2B3B64B-32BE-4DB8-B1F7-A76F42ED93B4}" dt="2023-03-13T17:57:35.065" v="881" actId="47"/>
        <pc:sldMkLst>
          <pc:docMk/>
          <pc:sldMk cId="0" sldId="316"/>
        </pc:sldMkLst>
      </pc:sldChg>
      <pc:sldChg chg="del">
        <pc:chgData name="NORBEY DANILO" userId="29f64d73-8b12-4c53-a9f3-1c223397a229" providerId="ADAL" clId="{C2B3B64B-32BE-4DB8-B1F7-A76F42ED93B4}" dt="2023-03-13T17:57:35.493" v="882" actId="47"/>
        <pc:sldMkLst>
          <pc:docMk/>
          <pc:sldMk cId="0" sldId="317"/>
        </pc:sldMkLst>
      </pc:sldChg>
      <pc:sldChg chg="del">
        <pc:chgData name="NORBEY DANILO" userId="29f64d73-8b12-4c53-a9f3-1c223397a229" providerId="ADAL" clId="{C2B3B64B-32BE-4DB8-B1F7-A76F42ED93B4}" dt="2023-03-13T17:57:35.928" v="883" actId="47"/>
        <pc:sldMkLst>
          <pc:docMk/>
          <pc:sldMk cId="0" sldId="318"/>
        </pc:sldMkLst>
      </pc:sldChg>
      <pc:sldChg chg="del">
        <pc:chgData name="NORBEY DANILO" userId="29f64d73-8b12-4c53-a9f3-1c223397a229" providerId="ADAL" clId="{C2B3B64B-32BE-4DB8-B1F7-A76F42ED93B4}" dt="2023-03-13T17:57:36.372" v="884" actId="47"/>
        <pc:sldMkLst>
          <pc:docMk/>
          <pc:sldMk cId="0" sldId="319"/>
        </pc:sldMkLst>
      </pc:sldChg>
      <pc:sldChg chg="del">
        <pc:chgData name="NORBEY DANILO" userId="29f64d73-8b12-4c53-a9f3-1c223397a229" providerId="ADAL" clId="{C2B3B64B-32BE-4DB8-B1F7-A76F42ED93B4}" dt="2023-03-13T17:57:37.057" v="885" actId="47"/>
        <pc:sldMkLst>
          <pc:docMk/>
          <pc:sldMk cId="0" sldId="320"/>
        </pc:sldMkLst>
      </pc:sldChg>
      <pc:sldChg chg="del">
        <pc:chgData name="NORBEY DANILO" userId="29f64d73-8b12-4c53-a9f3-1c223397a229" providerId="ADAL" clId="{C2B3B64B-32BE-4DB8-B1F7-A76F42ED93B4}" dt="2023-03-13T17:57:37.497" v="886" actId="47"/>
        <pc:sldMkLst>
          <pc:docMk/>
          <pc:sldMk cId="0" sldId="321"/>
        </pc:sldMkLst>
      </pc:sldChg>
      <pc:sldChg chg="del">
        <pc:chgData name="NORBEY DANILO" userId="29f64d73-8b12-4c53-a9f3-1c223397a229" providerId="ADAL" clId="{C2B3B64B-32BE-4DB8-B1F7-A76F42ED93B4}" dt="2023-03-13T17:57:37.855" v="887" actId="47"/>
        <pc:sldMkLst>
          <pc:docMk/>
          <pc:sldMk cId="0" sldId="322"/>
        </pc:sldMkLst>
      </pc:sldChg>
      <pc:sldChg chg="del">
        <pc:chgData name="NORBEY DANILO" userId="29f64d73-8b12-4c53-a9f3-1c223397a229" providerId="ADAL" clId="{C2B3B64B-32BE-4DB8-B1F7-A76F42ED93B4}" dt="2023-03-13T17:57:38.410" v="888" actId="47"/>
        <pc:sldMkLst>
          <pc:docMk/>
          <pc:sldMk cId="0" sldId="323"/>
        </pc:sldMkLst>
      </pc:sldChg>
      <pc:sldChg chg="del">
        <pc:chgData name="NORBEY DANILO" userId="29f64d73-8b12-4c53-a9f3-1c223397a229" providerId="ADAL" clId="{C2B3B64B-32BE-4DB8-B1F7-A76F42ED93B4}" dt="2023-03-13T17:57:38.835" v="889" actId="47"/>
        <pc:sldMkLst>
          <pc:docMk/>
          <pc:sldMk cId="0" sldId="324"/>
        </pc:sldMkLst>
      </pc:sldChg>
      <pc:sldChg chg="del">
        <pc:chgData name="NORBEY DANILO" userId="29f64d73-8b12-4c53-a9f3-1c223397a229" providerId="ADAL" clId="{C2B3B64B-32BE-4DB8-B1F7-A76F42ED93B4}" dt="2023-03-13T17:57:39.353" v="890" actId="47"/>
        <pc:sldMkLst>
          <pc:docMk/>
          <pc:sldMk cId="0" sldId="325"/>
        </pc:sldMkLst>
      </pc:sldChg>
      <pc:sldChg chg="del">
        <pc:chgData name="NORBEY DANILO" userId="29f64d73-8b12-4c53-a9f3-1c223397a229" providerId="ADAL" clId="{C2B3B64B-32BE-4DB8-B1F7-A76F42ED93B4}" dt="2023-03-13T17:57:40.043" v="891" actId="47"/>
        <pc:sldMkLst>
          <pc:docMk/>
          <pc:sldMk cId="0" sldId="326"/>
        </pc:sldMkLst>
      </pc:sldChg>
      <pc:sldChg chg="del">
        <pc:chgData name="NORBEY DANILO" userId="29f64d73-8b12-4c53-a9f3-1c223397a229" providerId="ADAL" clId="{C2B3B64B-32BE-4DB8-B1F7-A76F42ED93B4}" dt="2023-03-13T17:57:41.044" v="892" actId="47"/>
        <pc:sldMkLst>
          <pc:docMk/>
          <pc:sldMk cId="0" sldId="327"/>
        </pc:sldMkLst>
      </pc:sldChg>
      <pc:sldChg chg="del">
        <pc:chgData name="NORBEY DANILO" userId="29f64d73-8b12-4c53-a9f3-1c223397a229" providerId="ADAL" clId="{C2B3B64B-32BE-4DB8-B1F7-A76F42ED93B4}" dt="2023-03-13T17:57:42.772" v="893" actId="47"/>
        <pc:sldMkLst>
          <pc:docMk/>
          <pc:sldMk cId="0" sldId="328"/>
        </pc:sldMkLst>
      </pc:sldChg>
      <pc:sldChg chg="del">
        <pc:chgData name="NORBEY DANILO" userId="29f64d73-8b12-4c53-a9f3-1c223397a229" providerId="ADAL" clId="{C2B3B64B-32BE-4DB8-B1F7-A76F42ED93B4}" dt="2023-03-13T17:57:43.284" v="894" actId="47"/>
        <pc:sldMkLst>
          <pc:docMk/>
          <pc:sldMk cId="0" sldId="329"/>
        </pc:sldMkLst>
      </pc:sldChg>
      <pc:sldChg chg="del">
        <pc:chgData name="NORBEY DANILO" userId="29f64d73-8b12-4c53-a9f3-1c223397a229" providerId="ADAL" clId="{C2B3B64B-32BE-4DB8-B1F7-A76F42ED93B4}" dt="2023-03-13T17:57:43.748" v="895" actId="47"/>
        <pc:sldMkLst>
          <pc:docMk/>
          <pc:sldMk cId="0" sldId="330"/>
        </pc:sldMkLst>
      </pc:sldChg>
      <pc:sldChg chg="del">
        <pc:chgData name="NORBEY DANILO" userId="29f64d73-8b12-4c53-a9f3-1c223397a229" providerId="ADAL" clId="{C2B3B64B-32BE-4DB8-B1F7-A76F42ED93B4}" dt="2023-03-13T17:57:44.229" v="896" actId="47"/>
        <pc:sldMkLst>
          <pc:docMk/>
          <pc:sldMk cId="1822385448" sldId="331"/>
        </pc:sldMkLst>
        <pc:spChg chg="mod">
          <ac:chgData name="NORBEY DANILO" userId="29f64d73-8b12-4c53-a9f3-1c223397a229" providerId="ADAL" clId="{C2B3B64B-32BE-4DB8-B1F7-A76F42ED93B4}" dt="2023-03-14T16:08:52.035" v="1280" actId="1076"/>
          <ac:spMkLst>
            <pc:docMk/>
            <pc:sldMk cId="1822385448" sldId="331"/>
            <ac:spMk id="3" creationId="{AFCC88C0-2A82-4F76-BEDD-0DEDF0F88645}"/>
          </ac:spMkLst>
        </pc:spChg>
        <pc:spChg chg="mod">
          <ac:chgData name="NORBEY DANILO" userId="29f64d73-8b12-4c53-a9f3-1c223397a229" providerId="ADAL" clId="{C2B3B64B-32BE-4DB8-B1F7-A76F42ED93B4}" dt="2023-03-14T16:08:45.310" v="1279" actId="108"/>
          <ac:spMkLst>
            <pc:docMk/>
            <pc:sldMk cId="1822385448" sldId="331"/>
            <ac:spMk id="9" creationId="{97E18430-8C00-469C-890A-983764A38861}"/>
          </ac:spMkLst>
        </pc:spChg>
        <pc:spChg chg="mod">
          <ac:chgData name="NORBEY DANILO" userId="29f64d73-8b12-4c53-a9f3-1c223397a229" providerId="ADAL" clId="{C2B3B64B-32BE-4DB8-B1F7-A76F42ED93B4}" dt="2023-03-14T16:07:27.599" v="1258"/>
          <ac:spMkLst>
            <pc:docMk/>
            <pc:sldMk cId="1822385448" sldId="331"/>
            <ac:spMk id="71" creationId="{00000000-0000-0000-0000-000000000000}"/>
          </ac:spMkLst>
        </pc:spChg>
        <pc:spChg chg="mod">
          <ac:chgData name="NORBEY DANILO" userId="29f64d73-8b12-4c53-a9f3-1c223397a229" providerId="ADAL" clId="{C2B3B64B-32BE-4DB8-B1F7-A76F42ED93B4}" dt="2023-03-14T16:08:17.455" v="1274" actId="255"/>
          <ac:spMkLst>
            <pc:docMk/>
            <pc:sldMk cId="1822385448" sldId="331"/>
            <ac:spMk id="72" creationId="{00000000-0000-0000-0000-000000000000}"/>
          </ac:spMkLst>
        </pc:spChg>
      </pc:sldChg>
      <pc:sldChg chg="del">
        <pc:chgData name="NORBEY DANILO" userId="29f64d73-8b12-4c53-a9f3-1c223397a229" providerId="ADAL" clId="{C2B3B64B-32BE-4DB8-B1F7-A76F42ED93B4}" dt="2023-03-13T17:57:44.719" v="897" actId="47"/>
        <pc:sldMkLst>
          <pc:docMk/>
          <pc:sldMk cId="0" sldId="332"/>
        </pc:sldMkLst>
      </pc:sldChg>
      <pc:sldChg chg="del">
        <pc:chgData name="NORBEY DANILO" userId="29f64d73-8b12-4c53-a9f3-1c223397a229" providerId="ADAL" clId="{C2B3B64B-32BE-4DB8-B1F7-A76F42ED93B4}" dt="2023-03-13T17:57:45.269" v="898" actId="47"/>
        <pc:sldMkLst>
          <pc:docMk/>
          <pc:sldMk cId="0" sldId="333"/>
        </pc:sldMkLst>
      </pc:sldChg>
      <pc:sldChg chg="del">
        <pc:chgData name="NORBEY DANILO" userId="29f64d73-8b12-4c53-a9f3-1c223397a229" providerId="ADAL" clId="{C2B3B64B-32BE-4DB8-B1F7-A76F42ED93B4}" dt="2023-03-13T17:57:45.827" v="899" actId="47"/>
        <pc:sldMkLst>
          <pc:docMk/>
          <pc:sldMk cId="0" sldId="334"/>
        </pc:sldMkLst>
      </pc:sldChg>
      <pc:sldChg chg="del">
        <pc:chgData name="NORBEY DANILO" userId="29f64d73-8b12-4c53-a9f3-1c223397a229" providerId="ADAL" clId="{C2B3B64B-32BE-4DB8-B1F7-A76F42ED93B4}" dt="2023-03-13T17:57:46.372" v="900" actId="47"/>
        <pc:sldMkLst>
          <pc:docMk/>
          <pc:sldMk cId="0" sldId="335"/>
        </pc:sldMkLst>
      </pc:sldChg>
      <pc:sldChg chg="del">
        <pc:chgData name="NORBEY DANILO" userId="29f64d73-8b12-4c53-a9f3-1c223397a229" providerId="ADAL" clId="{C2B3B64B-32BE-4DB8-B1F7-A76F42ED93B4}" dt="2023-03-13T17:57:47.184" v="901" actId="47"/>
        <pc:sldMkLst>
          <pc:docMk/>
          <pc:sldMk cId="0" sldId="336"/>
        </pc:sldMkLst>
      </pc:sldChg>
      <pc:sldChg chg="del">
        <pc:chgData name="NORBEY DANILO" userId="29f64d73-8b12-4c53-a9f3-1c223397a229" providerId="ADAL" clId="{C2B3B64B-32BE-4DB8-B1F7-A76F42ED93B4}" dt="2023-03-13T17:57:47.908" v="902" actId="47"/>
        <pc:sldMkLst>
          <pc:docMk/>
          <pc:sldMk cId="0" sldId="337"/>
        </pc:sldMkLst>
      </pc:sldChg>
      <pc:sldChg chg="del">
        <pc:chgData name="NORBEY DANILO" userId="29f64d73-8b12-4c53-a9f3-1c223397a229" providerId="ADAL" clId="{C2B3B64B-32BE-4DB8-B1F7-A76F42ED93B4}" dt="2023-03-13T17:57:48.745" v="903" actId="47"/>
        <pc:sldMkLst>
          <pc:docMk/>
          <pc:sldMk cId="0" sldId="338"/>
        </pc:sldMkLst>
      </pc:sldChg>
      <pc:sldChg chg="modSp add mod">
        <pc:chgData name="NORBEY DANILO" userId="29f64d73-8b12-4c53-a9f3-1c223397a229" providerId="ADAL" clId="{C2B3B64B-32BE-4DB8-B1F7-A76F42ED93B4}" dt="2023-03-13T15:05:26.825" v="192" actId="14100"/>
        <pc:sldMkLst>
          <pc:docMk/>
          <pc:sldMk cId="2626313867" sldId="340"/>
        </pc:sldMkLst>
        <pc:spChg chg="mod">
          <ac:chgData name="NORBEY DANILO" userId="29f64d73-8b12-4c53-a9f3-1c223397a229" providerId="ADAL" clId="{C2B3B64B-32BE-4DB8-B1F7-A76F42ED93B4}" dt="2023-03-13T15:05:20.665" v="191" actId="1076"/>
          <ac:spMkLst>
            <pc:docMk/>
            <pc:sldMk cId="2626313867" sldId="340"/>
            <ac:spMk id="701" creationId="{00000000-0000-0000-0000-000000000000}"/>
          </ac:spMkLst>
        </pc:spChg>
        <pc:spChg chg="mod">
          <ac:chgData name="NORBEY DANILO" userId="29f64d73-8b12-4c53-a9f3-1c223397a229" providerId="ADAL" clId="{C2B3B64B-32BE-4DB8-B1F7-A76F42ED93B4}" dt="2023-03-13T15:05:26.825" v="192" actId="14100"/>
          <ac:spMkLst>
            <pc:docMk/>
            <pc:sldMk cId="2626313867" sldId="340"/>
            <ac:spMk id="702" creationId="{00000000-0000-0000-0000-000000000000}"/>
          </ac:spMkLst>
        </pc:spChg>
      </pc:sldChg>
      <pc:sldChg chg="addSp delSp modSp add mod ord">
        <pc:chgData name="NORBEY DANILO" userId="29f64d73-8b12-4c53-a9f3-1c223397a229" providerId="ADAL" clId="{C2B3B64B-32BE-4DB8-B1F7-A76F42ED93B4}" dt="2023-03-13T15:01:41.970" v="143" actId="1076"/>
        <pc:sldMkLst>
          <pc:docMk/>
          <pc:sldMk cId="3852204352" sldId="341"/>
        </pc:sldMkLst>
        <pc:spChg chg="del">
          <ac:chgData name="NORBEY DANILO" userId="29f64d73-8b12-4c53-a9f3-1c223397a229" providerId="ADAL" clId="{C2B3B64B-32BE-4DB8-B1F7-A76F42ED93B4}" dt="2023-03-13T15:01:26.542" v="140" actId="478"/>
          <ac:spMkLst>
            <pc:docMk/>
            <pc:sldMk cId="3852204352" sldId="341"/>
            <ac:spMk id="755" creationId="{00000000-0000-0000-0000-000000000000}"/>
          </ac:spMkLst>
        </pc:spChg>
        <pc:spChg chg="del">
          <ac:chgData name="NORBEY DANILO" userId="29f64d73-8b12-4c53-a9f3-1c223397a229" providerId="ADAL" clId="{C2B3B64B-32BE-4DB8-B1F7-A76F42ED93B4}" dt="2023-03-13T15:01:26.542" v="140" actId="478"/>
          <ac:spMkLst>
            <pc:docMk/>
            <pc:sldMk cId="3852204352" sldId="341"/>
            <ac:spMk id="756" creationId="{00000000-0000-0000-0000-000000000000}"/>
          </ac:spMkLst>
        </pc:spChg>
        <pc:picChg chg="add mod">
          <ac:chgData name="NORBEY DANILO" userId="29f64d73-8b12-4c53-a9f3-1c223397a229" providerId="ADAL" clId="{C2B3B64B-32BE-4DB8-B1F7-A76F42ED93B4}" dt="2023-03-13T15:01:41.970" v="143" actId="1076"/>
          <ac:picMkLst>
            <pc:docMk/>
            <pc:sldMk cId="3852204352" sldId="341"/>
            <ac:picMk id="2" creationId="{E912DEE4-612B-AE0C-CDE0-C74D23A5FB03}"/>
          </ac:picMkLst>
        </pc:picChg>
        <pc:picChg chg="del">
          <ac:chgData name="NORBEY DANILO" userId="29f64d73-8b12-4c53-a9f3-1c223397a229" providerId="ADAL" clId="{C2B3B64B-32BE-4DB8-B1F7-A76F42ED93B4}" dt="2023-03-13T15:01:22.521" v="139" actId="478"/>
          <ac:picMkLst>
            <pc:docMk/>
            <pc:sldMk cId="3852204352" sldId="341"/>
            <ac:picMk id="754" creationId="{00000000-0000-0000-0000-000000000000}"/>
          </ac:picMkLst>
        </pc:picChg>
      </pc:sldChg>
      <pc:sldChg chg="addSp delSp modSp add">
        <pc:chgData name="NORBEY DANILO" userId="29f64d73-8b12-4c53-a9f3-1c223397a229" providerId="ADAL" clId="{C2B3B64B-32BE-4DB8-B1F7-A76F42ED93B4}" dt="2023-03-13T15:02:09.036" v="148" actId="1076"/>
        <pc:sldMkLst>
          <pc:docMk/>
          <pc:sldMk cId="2409551968" sldId="342"/>
        </pc:sldMkLst>
        <pc:picChg chg="del">
          <ac:chgData name="NORBEY DANILO" userId="29f64d73-8b12-4c53-a9f3-1c223397a229" providerId="ADAL" clId="{C2B3B64B-32BE-4DB8-B1F7-A76F42ED93B4}" dt="2023-03-13T15:01:51.031" v="145" actId="478"/>
          <ac:picMkLst>
            <pc:docMk/>
            <pc:sldMk cId="2409551968" sldId="342"/>
            <ac:picMk id="2" creationId="{E912DEE4-612B-AE0C-CDE0-C74D23A5FB03}"/>
          </ac:picMkLst>
        </pc:picChg>
        <pc:picChg chg="add mod">
          <ac:chgData name="NORBEY DANILO" userId="29f64d73-8b12-4c53-a9f3-1c223397a229" providerId="ADAL" clId="{C2B3B64B-32BE-4DB8-B1F7-A76F42ED93B4}" dt="2023-03-13T15:02:09.036" v="148" actId="1076"/>
          <ac:picMkLst>
            <pc:docMk/>
            <pc:sldMk cId="2409551968" sldId="342"/>
            <ac:picMk id="3" creationId="{4E63BB5A-6F97-EEE2-7D7C-E810359DE703}"/>
          </ac:picMkLst>
        </pc:picChg>
      </pc:sldChg>
      <pc:sldChg chg="addSp delSp modSp add">
        <pc:chgData name="NORBEY DANILO" userId="29f64d73-8b12-4c53-a9f3-1c223397a229" providerId="ADAL" clId="{C2B3B64B-32BE-4DB8-B1F7-A76F42ED93B4}" dt="2023-03-13T15:03:28.264" v="170" actId="1076"/>
        <pc:sldMkLst>
          <pc:docMk/>
          <pc:sldMk cId="1877018889" sldId="343"/>
        </pc:sldMkLst>
        <pc:picChg chg="add mod">
          <ac:chgData name="NORBEY DANILO" userId="29f64d73-8b12-4c53-a9f3-1c223397a229" providerId="ADAL" clId="{C2B3B64B-32BE-4DB8-B1F7-A76F42ED93B4}" dt="2023-03-13T15:03:18.996" v="168" actId="1076"/>
          <ac:picMkLst>
            <pc:docMk/>
            <pc:sldMk cId="1877018889" sldId="343"/>
            <ac:picMk id="2" creationId="{311873A4-F193-2472-9B64-974C4F822581}"/>
          </ac:picMkLst>
        </pc:picChg>
        <pc:picChg chg="del">
          <ac:chgData name="NORBEY DANILO" userId="29f64d73-8b12-4c53-a9f3-1c223397a229" providerId="ADAL" clId="{C2B3B64B-32BE-4DB8-B1F7-A76F42ED93B4}" dt="2023-03-13T15:02:24.950" v="150" actId="478"/>
          <ac:picMkLst>
            <pc:docMk/>
            <pc:sldMk cId="1877018889" sldId="343"/>
            <ac:picMk id="3" creationId="{4E63BB5A-6F97-EEE2-7D7C-E810359DE703}"/>
          </ac:picMkLst>
        </pc:picChg>
        <pc:picChg chg="add mod">
          <ac:chgData name="NORBEY DANILO" userId="29f64d73-8b12-4c53-a9f3-1c223397a229" providerId="ADAL" clId="{C2B3B64B-32BE-4DB8-B1F7-A76F42ED93B4}" dt="2023-03-13T15:03:28.264" v="170" actId="1076"/>
          <ac:picMkLst>
            <pc:docMk/>
            <pc:sldMk cId="1877018889" sldId="343"/>
            <ac:picMk id="4" creationId="{E02A0D98-37A1-DDC3-B356-3B7538FF55D5}"/>
          </ac:picMkLst>
        </pc:picChg>
      </pc:sldChg>
      <pc:sldChg chg="addSp delSp modSp add">
        <pc:chgData name="NORBEY DANILO" userId="29f64d73-8b12-4c53-a9f3-1c223397a229" providerId="ADAL" clId="{C2B3B64B-32BE-4DB8-B1F7-A76F42ED93B4}" dt="2023-03-13T15:03:54.556" v="176" actId="1076"/>
        <pc:sldMkLst>
          <pc:docMk/>
          <pc:sldMk cId="3586263723" sldId="344"/>
        </pc:sldMkLst>
        <pc:picChg chg="del">
          <ac:chgData name="NORBEY DANILO" userId="29f64d73-8b12-4c53-a9f3-1c223397a229" providerId="ADAL" clId="{C2B3B64B-32BE-4DB8-B1F7-A76F42ED93B4}" dt="2023-03-13T15:03:48.922" v="172" actId="478"/>
          <ac:picMkLst>
            <pc:docMk/>
            <pc:sldMk cId="3586263723" sldId="344"/>
            <ac:picMk id="2" creationId="{311873A4-F193-2472-9B64-974C4F822581}"/>
          </ac:picMkLst>
        </pc:picChg>
        <pc:picChg chg="add mod">
          <ac:chgData name="NORBEY DANILO" userId="29f64d73-8b12-4c53-a9f3-1c223397a229" providerId="ADAL" clId="{C2B3B64B-32BE-4DB8-B1F7-A76F42ED93B4}" dt="2023-03-13T15:03:54.556" v="176" actId="1076"/>
          <ac:picMkLst>
            <pc:docMk/>
            <pc:sldMk cId="3586263723" sldId="344"/>
            <ac:picMk id="3" creationId="{F3B4EB7A-9B35-EB4F-A11E-87600CB707FB}"/>
          </ac:picMkLst>
        </pc:picChg>
        <pc:picChg chg="del">
          <ac:chgData name="NORBEY DANILO" userId="29f64d73-8b12-4c53-a9f3-1c223397a229" providerId="ADAL" clId="{C2B3B64B-32BE-4DB8-B1F7-A76F42ED93B4}" dt="2023-03-13T15:03:49.464" v="173" actId="478"/>
          <ac:picMkLst>
            <pc:docMk/>
            <pc:sldMk cId="3586263723" sldId="344"/>
            <ac:picMk id="4" creationId="{E02A0D98-37A1-DDC3-B356-3B7538FF55D5}"/>
          </ac:picMkLst>
        </pc:picChg>
      </pc:sldChg>
      <pc:sldChg chg="add del">
        <pc:chgData name="NORBEY DANILO" userId="29f64d73-8b12-4c53-a9f3-1c223397a229" providerId="ADAL" clId="{C2B3B64B-32BE-4DB8-B1F7-A76F42ED93B4}" dt="2023-03-13T15:07:33.203" v="213" actId="2890"/>
        <pc:sldMkLst>
          <pc:docMk/>
          <pc:sldMk cId="612471158" sldId="345"/>
        </pc:sldMkLst>
      </pc:sldChg>
      <pc:sldChg chg="modSp add mod">
        <pc:chgData name="NORBEY DANILO" userId="29f64d73-8b12-4c53-a9f3-1c223397a229" providerId="ADAL" clId="{C2B3B64B-32BE-4DB8-B1F7-A76F42ED93B4}" dt="2023-03-14T15:22:06.053" v="1111" actId="123"/>
        <pc:sldMkLst>
          <pc:docMk/>
          <pc:sldMk cId="2141304023" sldId="345"/>
        </pc:sldMkLst>
        <pc:spChg chg="mod">
          <ac:chgData name="NORBEY DANILO" userId="29f64d73-8b12-4c53-a9f3-1c223397a229" providerId="ADAL" clId="{C2B3B64B-32BE-4DB8-B1F7-A76F42ED93B4}" dt="2023-03-14T15:22:06.053" v="1111" actId="123"/>
          <ac:spMkLst>
            <pc:docMk/>
            <pc:sldMk cId="2141304023" sldId="345"/>
            <ac:spMk id="756" creationId="{00000000-0000-0000-0000-000000000000}"/>
          </ac:spMkLst>
        </pc:spChg>
      </pc:sldChg>
      <pc:sldChg chg="modSp add mod">
        <pc:chgData name="NORBEY DANILO" userId="29f64d73-8b12-4c53-a9f3-1c223397a229" providerId="ADAL" clId="{C2B3B64B-32BE-4DB8-B1F7-A76F42ED93B4}" dt="2023-03-14T15:22:37.976" v="1114" actId="123"/>
        <pc:sldMkLst>
          <pc:docMk/>
          <pc:sldMk cId="213449803" sldId="346"/>
        </pc:sldMkLst>
        <pc:spChg chg="mod">
          <ac:chgData name="NORBEY DANILO" userId="29f64d73-8b12-4c53-a9f3-1c223397a229" providerId="ADAL" clId="{C2B3B64B-32BE-4DB8-B1F7-A76F42ED93B4}" dt="2023-03-13T15:14:12.477" v="245" actId="20577"/>
          <ac:spMkLst>
            <pc:docMk/>
            <pc:sldMk cId="213449803" sldId="346"/>
            <ac:spMk id="922" creationId="{00000000-0000-0000-0000-000000000000}"/>
          </ac:spMkLst>
        </pc:spChg>
        <pc:spChg chg="mod">
          <ac:chgData name="NORBEY DANILO" userId="29f64d73-8b12-4c53-a9f3-1c223397a229" providerId="ADAL" clId="{C2B3B64B-32BE-4DB8-B1F7-A76F42ED93B4}" dt="2023-03-14T15:22:37.976" v="1114" actId="123"/>
          <ac:spMkLst>
            <pc:docMk/>
            <pc:sldMk cId="213449803" sldId="346"/>
            <ac:spMk id="923" creationId="{00000000-0000-0000-0000-000000000000}"/>
          </ac:spMkLst>
        </pc:spChg>
      </pc:sldChg>
      <pc:sldChg chg="modSp add mod">
        <pc:chgData name="NORBEY DANILO" userId="29f64d73-8b12-4c53-a9f3-1c223397a229" providerId="ADAL" clId="{C2B3B64B-32BE-4DB8-B1F7-A76F42ED93B4}" dt="2023-03-13T15:25:00.418" v="369" actId="20577"/>
        <pc:sldMkLst>
          <pc:docMk/>
          <pc:sldMk cId="663328502" sldId="347"/>
        </pc:sldMkLst>
        <pc:spChg chg="mod">
          <ac:chgData name="NORBEY DANILO" userId="29f64d73-8b12-4c53-a9f3-1c223397a229" providerId="ADAL" clId="{C2B3B64B-32BE-4DB8-B1F7-A76F42ED93B4}" dt="2023-03-13T15:25:00.418" v="369" actId="20577"/>
          <ac:spMkLst>
            <pc:docMk/>
            <pc:sldMk cId="663328502" sldId="347"/>
            <ac:spMk id="1310" creationId="{00000000-0000-0000-0000-000000000000}"/>
          </ac:spMkLst>
        </pc:spChg>
      </pc:sldChg>
      <pc:sldChg chg="modSp add mod">
        <pc:chgData name="NORBEY DANILO" userId="29f64d73-8b12-4c53-a9f3-1c223397a229" providerId="ADAL" clId="{C2B3B64B-32BE-4DB8-B1F7-A76F42ED93B4}" dt="2023-03-13T15:25:07.766" v="380" actId="20577"/>
        <pc:sldMkLst>
          <pc:docMk/>
          <pc:sldMk cId="3825384855" sldId="348"/>
        </pc:sldMkLst>
        <pc:spChg chg="mod">
          <ac:chgData name="NORBEY DANILO" userId="29f64d73-8b12-4c53-a9f3-1c223397a229" providerId="ADAL" clId="{C2B3B64B-32BE-4DB8-B1F7-A76F42ED93B4}" dt="2023-03-13T15:25:07.766" v="380" actId="20577"/>
          <ac:spMkLst>
            <pc:docMk/>
            <pc:sldMk cId="3825384855" sldId="348"/>
            <ac:spMk id="1310" creationId="{00000000-0000-0000-0000-000000000000}"/>
          </ac:spMkLst>
        </pc:spChg>
      </pc:sldChg>
      <pc:sldChg chg="modSp add mod">
        <pc:chgData name="NORBEY DANILO" userId="29f64d73-8b12-4c53-a9f3-1c223397a229" providerId="ADAL" clId="{C2B3B64B-32BE-4DB8-B1F7-A76F42ED93B4}" dt="2023-03-13T15:25:28.652" v="389" actId="20577"/>
        <pc:sldMkLst>
          <pc:docMk/>
          <pc:sldMk cId="931763593" sldId="349"/>
        </pc:sldMkLst>
        <pc:spChg chg="mod">
          <ac:chgData name="NORBEY DANILO" userId="29f64d73-8b12-4c53-a9f3-1c223397a229" providerId="ADAL" clId="{C2B3B64B-32BE-4DB8-B1F7-A76F42ED93B4}" dt="2023-03-13T15:25:28.652" v="389" actId="20577"/>
          <ac:spMkLst>
            <pc:docMk/>
            <pc:sldMk cId="931763593" sldId="349"/>
            <ac:spMk id="1310" creationId="{00000000-0000-0000-0000-000000000000}"/>
          </ac:spMkLst>
        </pc:spChg>
      </pc:sldChg>
      <pc:sldChg chg="modSp add mod">
        <pc:chgData name="NORBEY DANILO" userId="29f64d73-8b12-4c53-a9f3-1c223397a229" providerId="ADAL" clId="{C2B3B64B-32BE-4DB8-B1F7-A76F42ED93B4}" dt="2023-03-13T15:25:44.831" v="399" actId="20577"/>
        <pc:sldMkLst>
          <pc:docMk/>
          <pc:sldMk cId="2443619864" sldId="350"/>
        </pc:sldMkLst>
        <pc:spChg chg="mod">
          <ac:chgData name="NORBEY DANILO" userId="29f64d73-8b12-4c53-a9f3-1c223397a229" providerId="ADAL" clId="{C2B3B64B-32BE-4DB8-B1F7-A76F42ED93B4}" dt="2023-03-13T15:25:44.831" v="399" actId="20577"/>
          <ac:spMkLst>
            <pc:docMk/>
            <pc:sldMk cId="2443619864" sldId="350"/>
            <ac:spMk id="1310" creationId="{00000000-0000-0000-0000-000000000000}"/>
          </ac:spMkLst>
        </pc:spChg>
      </pc:sldChg>
      <pc:sldChg chg="addSp delSp modSp add mod ord">
        <pc:chgData name="NORBEY DANILO" userId="29f64d73-8b12-4c53-a9f3-1c223397a229" providerId="ADAL" clId="{C2B3B64B-32BE-4DB8-B1F7-A76F42ED93B4}" dt="2023-03-13T17:53:53.319" v="829" actId="20577"/>
        <pc:sldMkLst>
          <pc:docMk/>
          <pc:sldMk cId="2172968669" sldId="351"/>
        </pc:sldMkLst>
        <pc:spChg chg="add del mod">
          <ac:chgData name="NORBEY DANILO" userId="29f64d73-8b12-4c53-a9f3-1c223397a229" providerId="ADAL" clId="{C2B3B64B-32BE-4DB8-B1F7-A76F42ED93B4}" dt="2023-03-13T15:26:28.774" v="404" actId="478"/>
          <ac:spMkLst>
            <pc:docMk/>
            <pc:sldMk cId="2172968669" sldId="351"/>
            <ac:spMk id="3" creationId="{3119933A-0DF2-7186-4617-D2CF401EB5DE}"/>
          </ac:spMkLst>
        </pc:spChg>
        <pc:spChg chg="add mod">
          <ac:chgData name="NORBEY DANILO" userId="29f64d73-8b12-4c53-a9f3-1c223397a229" providerId="ADAL" clId="{C2B3B64B-32BE-4DB8-B1F7-A76F42ED93B4}" dt="2023-03-13T15:29:05.501" v="475" actId="1076"/>
          <ac:spMkLst>
            <pc:docMk/>
            <pc:sldMk cId="2172968669" sldId="351"/>
            <ac:spMk id="8" creationId="{E2810E72-0EDC-18AA-AE60-4C9663A262C9}"/>
          </ac:spMkLst>
        </pc:spChg>
        <pc:spChg chg="del">
          <ac:chgData name="NORBEY DANILO" userId="29f64d73-8b12-4c53-a9f3-1c223397a229" providerId="ADAL" clId="{C2B3B64B-32BE-4DB8-B1F7-A76F42ED93B4}" dt="2023-03-13T15:26:27.525" v="403" actId="478"/>
          <ac:spMkLst>
            <pc:docMk/>
            <pc:sldMk cId="2172968669" sldId="351"/>
            <ac:spMk id="922" creationId="{00000000-0000-0000-0000-000000000000}"/>
          </ac:spMkLst>
        </pc:spChg>
        <pc:spChg chg="mod">
          <ac:chgData name="NORBEY DANILO" userId="29f64d73-8b12-4c53-a9f3-1c223397a229" providerId="ADAL" clId="{C2B3B64B-32BE-4DB8-B1F7-A76F42ED93B4}" dt="2023-03-13T17:53:53.319" v="829" actId="20577"/>
          <ac:spMkLst>
            <pc:docMk/>
            <pc:sldMk cId="2172968669" sldId="351"/>
            <ac:spMk id="923" creationId="{00000000-0000-0000-0000-000000000000}"/>
          </ac:spMkLst>
        </pc:spChg>
        <pc:picChg chg="add mod">
          <ac:chgData name="NORBEY DANILO" userId="29f64d73-8b12-4c53-a9f3-1c223397a229" providerId="ADAL" clId="{C2B3B64B-32BE-4DB8-B1F7-A76F42ED93B4}" dt="2023-03-13T15:28:29.169" v="464" actId="1076"/>
          <ac:picMkLst>
            <pc:docMk/>
            <pc:sldMk cId="2172968669" sldId="351"/>
            <ac:picMk id="5" creationId="{484E8525-B9AA-5D73-0988-2471B1DE574A}"/>
          </ac:picMkLst>
        </pc:picChg>
        <pc:picChg chg="add mod">
          <ac:chgData name="NORBEY DANILO" userId="29f64d73-8b12-4c53-a9f3-1c223397a229" providerId="ADAL" clId="{C2B3B64B-32BE-4DB8-B1F7-A76F42ED93B4}" dt="2023-03-13T15:28:31.269" v="465" actId="1076"/>
          <ac:picMkLst>
            <pc:docMk/>
            <pc:sldMk cId="2172968669" sldId="351"/>
            <ac:picMk id="7" creationId="{CF0549CA-57AA-05A2-FF6A-12AE360EBB68}"/>
          </ac:picMkLst>
        </pc:picChg>
      </pc:sldChg>
      <pc:sldChg chg="addSp delSp modSp add mod">
        <pc:chgData name="NORBEY DANILO" userId="29f64d73-8b12-4c53-a9f3-1c223397a229" providerId="ADAL" clId="{C2B3B64B-32BE-4DB8-B1F7-A76F42ED93B4}" dt="2023-03-13T17:23:51.377" v="776" actId="313"/>
        <pc:sldMkLst>
          <pc:docMk/>
          <pc:sldMk cId="4091673050" sldId="352"/>
        </pc:sldMkLst>
        <pc:spChg chg="add del mod">
          <ac:chgData name="NORBEY DANILO" userId="29f64d73-8b12-4c53-a9f3-1c223397a229" providerId="ADAL" clId="{C2B3B64B-32BE-4DB8-B1F7-A76F42ED93B4}" dt="2023-03-13T15:30:02.529" v="506" actId="478"/>
          <ac:spMkLst>
            <pc:docMk/>
            <pc:sldMk cId="4091673050" sldId="352"/>
            <ac:spMk id="3" creationId="{AD217DEE-9713-4264-65C3-5D55F2D02638}"/>
          </ac:spMkLst>
        </pc:spChg>
        <pc:spChg chg="mod">
          <ac:chgData name="NORBEY DANILO" userId="29f64d73-8b12-4c53-a9f3-1c223397a229" providerId="ADAL" clId="{C2B3B64B-32BE-4DB8-B1F7-A76F42ED93B4}" dt="2023-03-13T15:30:57.765" v="529" actId="1076"/>
          <ac:spMkLst>
            <pc:docMk/>
            <pc:sldMk cId="4091673050" sldId="352"/>
            <ac:spMk id="8" creationId="{E2810E72-0EDC-18AA-AE60-4C9663A262C9}"/>
          </ac:spMkLst>
        </pc:spChg>
        <pc:spChg chg="add mod">
          <ac:chgData name="NORBEY DANILO" userId="29f64d73-8b12-4c53-a9f3-1c223397a229" providerId="ADAL" clId="{C2B3B64B-32BE-4DB8-B1F7-A76F42ED93B4}" dt="2023-03-13T17:23:51.377" v="776" actId="313"/>
          <ac:spMkLst>
            <pc:docMk/>
            <pc:sldMk cId="4091673050" sldId="352"/>
            <ac:spMk id="9" creationId="{36ECCDCC-89C0-2A21-FC30-D157C96FAA3B}"/>
          </ac:spMkLst>
        </pc:spChg>
        <pc:spChg chg="mod">
          <ac:chgData name="NORBEY DANILO" userId="29f64d73-8b12-4c53-a9f3-1c223397a229" providerId="ADAL" clId="{C2B3B64B-32BE-4DB8-B1F7-A76F42ED93B4}" dt="2023-03-13T15:29:22.908" v="500" actId="20577"/>
          <ac:spMkLst>
            <pc:docMk/>
            <pc:sldMk cId="4091673050" sldId="352"/>
            <ac:spMk id="923" creationId="{00000000-0000-0000-0000-000000000000}"/>
          </ac:spMkLst>
        </pc:spChg>
        <pc:picChg chg="del">
          <ac:chgData name="NORBEY DANILO" userId="29f64d73-8b12-4c53-a9f3-1c223397a229" providerId="ADAL" clId="{C2B3B64B-32BE-4DB8-B1F7-A76F42ED93B4}" dt="2023-03-13T15:29:24.561" v="501" actId="478"/>
          <ac:picMkLst>
            <pc:docMk/>
            <pc:sldMk cId="4091673050" sldId="352"/>
            <ac:picMk id="5" creationId="{484E8525-B9AA-5D73-0988-2471B1DE574A}"/>
          </ac:picMkLst>
        </pc:picChg>
        <pc:picChg chg="add mod">
          <ac:chgData name="NORBEY DANILO" userId="29f64d73-8b12-4c53-a9f3-1c223397a229" providerId="ADAL" clId="{C2B3B64B-32BE-4DB8-B1F7-A76F42ED93B4}" dt="2023-03-13T15:30:19.445" v="509" actId="1076"/>
          <ac:picMkLst>
            <pc:docMk/>
            <pc:sldMk cId="4091673050" sldId="352"/>
            <ac:picMk id="6" creationId="{C93D2CCA-8B1B-1BD5-9292-E7A58C6A9DD5}"/>
          </ac:picMkLst>
        </pc:picChg>
        <pc:picChg chg="del">
          <ac:chgData name="NORBEY DANILO" userId="29f64d73-8b12-4c53-a9f3-1c223397a229" providerId="ADAL" clId="{C2B3B64B-32BE-4DB8-B1F7-A76F42ED93B4}" dt="2023-03-13T15:29:25.239" v="502" actId="478"/>
          <ac:picMkLst>
            <pc:docMk/>
            <pc:sldMk cId="4091673050" sldId="352"/>
            <ac:picMk id="7" creationId="{CF0549CA-57AA-05A2-FF6A-12AE360EBB68}"/>
          </ac:picMkLst>
        </pc:picChg>
        <pc:picChg chg="add mod">
          <ac:chgData name="NORBEY DANILO" userId="29f64d73-8b12-4c53-a9f3-1c223397a229" providerId="ADAL" clId="{C2B3B64B-32BE-4DB8-B1F7-A76F42ED93B4}" dt="2023-03-13T15:31:34.745" v="534" actId="1076"/>
          <ac:picMkLst>
            <pc:docMk/>
            <pc:sldMk cId="4091673050" sldId="352"/>
            <ac:picMk id="11" creationId="{BE74D1E0-DF42-87C1-059D-3FB73425DCBF}"/>
          </ac:picMkLst>
        </pc:picChg>
      </pc:sldChg>
      <pc:sldChg chg="addSp delSp modSp add mod">
        <pc:chgData name="NORBEY DANILO" userId="29f64d73-8b12-4c53-a9f3-1c223397a229" providerId="ADAL" clId="{C2B3B64B-32BE-4DB8-B1F7-A76F42ED93B4}" dt="2023-03-13T17:23:05.368" v="766" actId="478"/>
        <pc:sldMkLst>
          <pc:docMk/>
          <pc:sldMk cId="1031103229" sldId="353"/>
        </pc:sldMkLst>
        <pc:spChg chg="add mod">
          <ac:chgData name="NORBEY DANILO" userId="29f64d73-8b12-4c53-a9f3-1c223397a229" providerId="ADAL" clId="{C2B3B64B-32BE-4DB8-B1F7-A76F42ED93B4}" dt="2023-03-13T16:47:34.830" v="688" actId="14100"/>
          <ac:spMkLst>
            <pc:docMk/>
            <pc:sldMk cId="1031103229" sldId="353"/>
            <ac:spMk id="3" creationId="{4CD08ED2-EC7B-D544-1CFE-F810D8E95ABF}"/>
          </ac:spMkLst>
        </pc:spChg>
        <pc:spChg chg="add del mod">
          <ac:chgData name="NORBEY DANILO" userId="29f64d73-8b12-4c53-a9f3-1c223397a229" providerId="ADAL" clId="{C2B3B64B-32BE-4DB8-B1F7-A76F42ED93B4}" dt="2023-03-13T17:22:47.864" v="753" actId="478"/>
          <ac:spMkLst>
            <pc:docMk/>
            <pc:sldMk cId="1031103229" sldId="353"/>
            <ac:spMk id="4" creationId="{AEB9238D-774F-6640-2D02-FE10F7652EA1}"/>
          </ac:spMkLst>
        </pc:spChg>
        <pc:spChg chg="add del mod">
          <ac:chgData name="NORBEY DANILO" userId="29f64d73-8b12-4c53-a9f3-1c223397a229" providerId="ADAL" clId="{C2B3B64B-32BE-4DB8-B1F7-A76F42ED93B4}" dt="2023-03-13T17:22:46.941" v="752" actId="478"/>
          <ac:spMkLst>
            <pc:docMk/>
            <pc:sldMk cId="1031103229" sldId="353"/>
            <ac:spMk id="7" creationId="{38E0B061-457F-C1B4-BB91-6B755C16B92D}"/>
          </ac:spMkLst>
        </pc:spChg>
        <pc:spChg chg="add del mod">
          <ac:chgData name="NORBEY DANILO" userId="29f64d73-8b12-4c53-a9f3-1c223397a229" providerId="ADAL" clId="{C2B3B64B-32BE-4DB8-B1F7-A76F42ED93B4}" dt="2023-03-13T17:22:48.883" v="754" actId="478"/>
          <ac:spMkLst>
            <pc:docMk/>
            <pc:sldMk cId="1031103229" sldId="353"/>
            <ac:spMk id="8" creationId="{E2810E72-0EDC-18AA-AE60-4C9663A262C9}"/>
          </ac:spMkLst>
        </pc:spChg>
        <pc:spChg chg="del">
          <ac:chgData name="NORBEY DANILO" userId="29f64d73-8b12-4c53-a9f3-1c223397a229" providerId="ADAL" clId="{C2B3B64B-32BE-4DB8-B1F7-A76F42ED93B4}" dt="2023-03-13T15:33:17.183" v="570" actId="478"/>
          <ac:spMkLst>
            <pc:docMk/>
            <pc:sldMk cId="1031103229" sldId="353"/>
            <ac:spMk id="9" creationId="{36ECCDCC-89C0-2A21-FC30-D157C96FAA3B}"/>
          </ac:spMkLst>
        </pc:spChg>
        <pc:spChg chg="add del mod">
          <ac:chgData name="NORBEY DANILO" userId="29f64d73-8b12-4c53-a9f3-1c223397a229" providerId="ADAL" clId="{C2B3B64B-32BE-4DB8-B1F7-A76F42ED93B4}" dt="2023-03-13T17:22:45.493" v="751" actId="478"/>
          <ac:spMkLst>
            <pc:docMk/>
            <pc:sldMk cId="1031103229" sldId="353"/>
            <ac:spMk id="10" creationId="{443CC03E-0B68-EAFC-9262-A9D9F2176086}"/>
          </ac:spMkLst>
        </pc:spChg>
        <pc:spChg chg="add del mod">
          <ac:chgData name="NORBEY DANILO" userId="29f64d73-8b12-4c53-a9f3-1c223397a229" providerId="ADAL" clId="{C2B3B64B-32BE-4DB8-B1F7-A76F42ED93B4}" dt="2023-03-13T17:22:58.892" v="762" actId="478"/>
          <ac:spMkLst>
            <pc:docMk/>
            <pc:sldMk cId="1031103229" sldId="353"/>
            <ac:spMk id="15" creationId="{85370673-D421-ECBC-971F-45D4092EB684}"/>
          </ac:spMkLst>
        </pc:spChg>
        <pc:spChg chg="add del mod">
          <ac:chgData name="NORBEY DANILO" userId="29f64d73-8b12-4c53-a9f3-1c223397a229" providerId="ADAL" clId="{C2B3B64B-32BE-4DB8-B1F7-A76F42ED93B4}" dt="2023-03-13T17:22:59.677" v="763" actId="478"/>
          <ac:spMkLst>
            <pc:docMk/>
            <pc:sldMk cId="1031103229" sldId="353"/>
            <ac:spMk id="16" creationId="{553199FC-A772-EBC6-9F9B-2B10D2EC0424}"/>
          </ac:spMkLst>
        </pc:spChg>
        <pc:spChg chg="add del mod">
          <ac:chgData name="NORBEY DANILO" userId="29f64d73-8b12-4c53-a9f3-1c223397a229" providerId="ADAL" clId="{C2B3B64B-32BE-4DB8-B1F7-A76F42ED93B4}" dt="2023-03-13T17:23:01.040" v="764" actId="478"/>
          <ac:spMkLst>
            <pc:docMk/>
            <pc:sldMk cId="1031103229" sldId="353"/>
            <ac:spMk id="17" creationId="{8083DCB8-3ECB-854A-23C2-0CAE6D3A6F22}"/>
          </ac:spMkLst>
        </pc:spChg>
        <pc:spChg chg="add del mod">
          <ac:chgData name="NORBEY DANILO" userId="29f64d73-8b12-4c53-a9f3-1c223397a229" providerId="ADAL" clId="{C2B3B64B-32BE-4DB8-B1F7-A76F42ED93B4}" dt="2023-03-13T17:23:03.144" v="765" actId="478"/>
          <ac:spMkLst>
            <pc:docMk/>
            <pc:sldMk cId="1031103229" sldId="353"/>
            <ac:spMk id="18" creationId="{ADAE29BE-0370-3C59-7A38-1AC57246AD5E}"/>
          </ac:spMkLst>
        </pc:spChg>
        <pc:spChg chg="add del mod">
          <ac:chgData name="NORBEY DANILO" userId="29f64d73-8b12-4c53-a9f3-1c223397a229" providerId="ADAL" clId="{C2B3B64B-32BE-4DB8-B1F7-A76F42ED93B4}" dt="2023-03-13T17:22:44.315" v="750" actId="478"/>
          <ac:spMkLst>
            <pc:docMk/>
            <pc:sldMk cId="1031103229" sldId="353"/>
            <ac:spMk id="20" creationId="{0A8CFF59-7340-2A78-19A2-8BC22ECF2689}"/>
          </ac:spMkLst>
        </pc:spChg>
        <pc:spChg chg="add del mod">
          <ac:chgData name="NORBEY DANILO" userId="29f64d73-8b12-4c53-a9f3-1c223397a229" providerId="ADAL" clId="{C2B3B64B-32BE-4DB8-B1F7-A76F42ED93B4}" dt="2023-03-13T17:22:43.178" v="749" actId="478"/>
          <ac:spMkLst>
            <pc:docMk/>
            <pc:sldMk cId="1031103229" sldId="353"/>
            <ac:spMk id="22" creationId="{F3620C8C-A084-35BC-3EC7-2802F759E340}"/>
          </ac:spMkLst>
        </pc:spChg>
        <pc:spChg chg="add del mod">
          <ac:chgData name="NORBEY DANILO" userId="29f64d73-8b12-4c53-a9f3-1c223397a229" providerId="ADAL" clId="{C2B3B64B-32BE-4DB8-B1F7-A76F42ED93B4}" dt="2023-03-13T17:22:56.542" v="761" actId="478"/>
          <ac:spMkLst>
            <pc:docMk/>
            <pc:sldMk cId="1031103229" sldId="353"/>
            <ac:spMk id="23" creationId="{44420457-23D4-EED9-46E7-A5EE600D7920}"/>
          </ac:spMkLst>
        </pc:spChg>
        <pc:spChg chg="add del mod">
          <ac:chgData name="NORBEY DANILO" userId="29f64d73-8b12-4c53-a9f3-1c223397a229" providerId="ADAL" clId="{C2B3B64B-32BE-4DB8-B1F7-A76F42ED93B4}" dt="2023-03-13T17:23:05.368" v="766" actId="478"/>
          <ac:spMkLst>
            <pc:docMk/>
            <pc:sldMk cId="1031103229" sldId="353"/>
            <ac:spMk id="57" creationId="{6B9C1EA2-93C8-8B4C-AA73-58A9A44D2218}"/>
          </ac:spMkLst>
        </pc:spChg>
        <pc:spChg chg="mod">
          <ac:chgData name="NORBEY DANILO" userId="29f64d73-8b12-4c53-a9f3-1c223397a229" providerId="ADAL" clId="{C2B3B64B-32BE-4DB8-B1F7-A76F42ED93B4}" dt="2023-03-13T16:46:16.689" v="675" actId="1076"/>
          <ac:spMkLst>
            <pc:docMk/>
            <pc:sldMk cId="1031103229" sldId="353"/>
            <ac:spMk id="923" creationId="{00000000-0000-0000-0000-000000000000}"/>
          </ac:spMkLst>
        </pc:spChg>
        <pc:picChg chg="del">
          <ac:chgData name="NORBEY DANILO" userId="29f64d73-8b12-4c53-a9f3-1c223397a229" providerId="ADAL" clId="{C2B3B64B-32BE-4DB8-B1F7-A76F42ED93B4}" dt="2023-03-13T15:33:16.248" v="569" actId="478"/>
          <ac:picMkLst>
            <pc:docMk/>
            <pc:sldMk cId="1031103229" sldId="353"/>
            <ac:picMk id="6" creationId="{C93D2CCA-8B1B-1BD5-9292-E7A58C6A9DD5}"/>
          </ac:picMkLst>
        </pc:picChg>
        <pc:picChg chg="del">
          <ac:chgData name="NORBEY DANILO" userId="29f64d73-8b12-4c53-a9f3-1c223397a229" providerId="ADAL" clId="{C2B3B64B-32BE-4DB8-B1F7-A76F42ED93B4}" dt="2023-03-13T15:33:18.483" v="571" actId="478"/>
          <ac:picMkLst>
            <pc:docMk/>
            <pc:sldMk cId="1031103229" sldId="353"/>
            <ac:picMk id="11" creationId="{BE74D1E0-DF42-87C1-059D-3FB73425DCBF}"/>
          </ac:picMkLst>
        </pc:picChg>
        <pc:cxnChg chg="add del mod">
          <ac:chgData name="NORBEY DANILO" userId="29f64d73-8b12-4c53-a9f3-1c223397a229" providerId="ADAL" clId="{C2B3B64B-32BE-4DB8-B1F7-A76F42ED93B4}" dt="2023-03-13T16:43:07.830" v="634" actId="478"/>
          <ac:cxnSpMkLst>
            <pc:docMk/>
            <pc:sldMk cId="1031103229" sldId="353"/>
            <ac:cxnSpMk id="13" creationId="{4CC09572-D02F-8D5B-E228-64CAE50C7323}"/>
          </ac:cxnSpMkLst>
        </pc:cxnChg>
        <pc:cxnChg chg="add del mod">
          <ac:chgData name="NORBEY DANILO" userId="29f64d73-8b12-4c53-a9f3-1c223397a229" providerId="ADAL" clId="{C2B3B64B-32BE-4DB8-B1F7-A76F42ED93B4}" dt="2023-03-13T17:22:50.141" v="755" actId="478"/>
          <ac:cxnSpMkLst>
            <pc:docMk/>
            <pc:sldMk cId="1031103229" sldId="353"/>
            <ac:cxnSpMk id="25" creationId="{FB54148D-447C-86F1-45C1-E00FD0E52343}"/>
          </ac:cxnSpMkLst>
        </pc:cxnChg>
        <pc:cxnChg chg="add del mod">
          <ac:chgData name="NORBEY DANILO" userId="29f64d73-8b12-4c53-a9f3-1c223397a229" providerId="ADAL" clId="{C2B3B64B-32BE-4DB8-B1F7-A76F42ED93B4}" dt="2023-03-13T17:22:50.965" v="756" actId="478"/>
          <ac:cxnSpMkLst>
            <pc:docMk/>
            <pc:sldMk cId="1031103229" sldId="353"/>
            <ac:cxnSpMk id="26" creationId="{F9B3AF79-4177-D440-D836-7C99FF5C8F10}"/>
          </ac:cxnSpMkLst>
        </pc:cxnChg>
        <pc:cxnChg chg="add del mod">
          <ac:chgData name="NORBEY DANILO" userId="29f64d73-8b12-4c53-a9f3-1c223397a229" providerId="ADAL" clId="{C2B3B64B-32BE-4DB8-B1F7-A76F42ED93B4}" dt="2023-03-13T17:22:51.966" v="757" actId="478"/>
          <ac:cxnSpMkLst>
            <pc:docMk/>
            <pc:sldMk cId="1031103229" sldId="353"/>
            <ac:cxnSpMk id="29" creationId="{A2E93C87-A26B-02EC-8133-B670895F8FB4}"/>
          </ac:cxnSpMkLst>
        </pc:cxnChg>
        <pc:cxnChg chg="add del mod">
          <ac:chgData name="NORBEY DANILO" userId="29f64d73-8b12-4c53-a9f3-1c223397a229" providerId="ADAL" clId="{C2B3B64B-32BE-4DB8-B1F7-A76F42ED93B4}" dt="2023-03-13T17:18:23.451" v="710" actId="478"/>
          <ac:cxnSpMkLst>
            <pc:docMk/>
            <pc:sldMk cId="1031103229" sldId="353"/>
            <ac:cxnSpMk id="33" creationId="{FE4A0BFB-A939-6628-FCEE-F56DF13B9A3A}"/>
          </ac:cxnSpMkLst>
        </pc:cxnChg>
        <pc:cxnChg chg="add del mod">
          <ac:chgData name="NORBEY DANILO" userId="29f64d73-8b12-4c53-a9f3-1c223397a229" providerId="ADAL" clId="{C2B3B64B-32BE-4DB8-B1F7-A76F42ED93B4}" dt="2023-03-13T17:22:52.832" v="758" actId="478"/>
          <ac:cxnSpMkLst>
            <pc:docMk/>
            <pc:sldMk cId="1031103229" sldId="353"/>
            <ac:cxnSpMk id="39" creationId="{47B2C5EE-EF66-B62B-46B8-9EB8BDFBBBA3}"/>
          </ac:cxnSpMkLst>
        </pc:cxnChg>
        <pc:cxnChg chg="add del mod">
          <ac:chgData name="NORBEY DANILO" userId="29f64d73-8b12-4c53-a9f3-1c223397a229" providerId="ADAL" clId="{C2B3B64B-32BE-4DB8-B1F7-A76F42ED93B4}" dt="2023-03-13T17:22:54.199" v="759" actId="478"/>
          <ac:cxnSpMkLst>
            <pc:docMk/>
            <pc:sldMk cId="1031103229" sldId="353"/>
            <ac:cxnSpMk id="58" creationId="{95341D2B-7EAA-9D39-913C-83DD22BE0679}"/>
          </ac:cxnSpMkLst>
        </pc:cxnChg>
        <pc:cxnChg chg="add del mod">
          <ac:chgData name="NORBEY DANILO" userId="29f64d73-8b12-4c53-a9f3-1c223397a229" providerId="ADAL" clId="{C2B3B64B-32BE-4DB8-B1F7-A76F42ED93B4}" dt="2023-03-13T17:22:55.146" v="760" actId="478"/>
          <ac:cxnSpMkLst>
            <pc:docMk/>
            <pc:sldMk cId="1031103229" sldId="353"/>
            <ac:cxnSpMk id="897" creationId="{6B03867F-31E5-5CCC-6119-45ACC7A86C2F}"/>
          </ac:cxnSpMkLst>
        </pc:cxnChg>
      </pc:sldChg>
      <pc:sldChg chg="add">
        <pc:chgData name="NORBEY DANILO" userId="29f64d73-8b12-4c53-a9f3-1c223397a229" providerId="ADAL" clId="{C2B3B64B-32BE-4DB8-B1F7-A76F42ED93B4}" dt="2023-03-13T17:22:39.328" v="748" actId="2890"/>
        <pc:sldMkLst>
          <pc:docMk/>
          <pc:sldMk cId="1485917555" sldId="354"/>
        </pc:sldMkLst>
      </pc:sldChg>
      <pc:sldChg chg="delSp modSp add del mod">
        <pc:chgData name="NORBEY DANILO" userId="29f64d73-8b12-4c53-a9f3-1c223397a229" providerId="ADAL" clId="{C2B3B64B-32BE-4DB8-B1F7-A76F42ED93B4}" dt="2023-03-13T15:43:52.922" v="582" actId="47"/>
        <pc:sldMkLst>
          <pc:docMk/>
          <pc:sldMk cId="3355035036" sldId="354"/>
        </pc:sldMkLst>
        <pc:spChg chg="del">
          <ac:chgData name="NORBEY DANILO" userId="29f64d73-8b12-4c53-a9f3-1c223397a229" providerId="ADAL" clId="{C2B3B64B-32BE-4DB8-B1F7-A76F42ED93B4}" dt="2023-03-13T15:43:32.284" v="578" actId="478"/>
          <ac:spMkLst>
            <pc:docMk/>
            <pc:sldMk cId="3355035036" sldId="354"/>
            <ac:spMk id="3" creationId="{4CD08ED2-EC7B-D544-1CFE-F810D8E95ABF}"/>
          </ac:spMkLst>
        </pc:spChg>
        <pc:spChg chg="mod">
          <ac:chgData name="NORBEY DANILO" userId="29f64d73-8b12-4c53-a9f3-1c223397a229" providerId="ADAL" clId="{C2B3B64B-32BE-4DB8-B1F7-A76F42ED93B4}" dt="2023-03-13T15:43:44.673" v="581" actId="123"/>
          <ac:spMkLst>
            <pc:docMk/>
            <pc:sldMk cId="3355035036" sldId="354"/>
            <ac:spMk id="8" creationId="{E2810E72-0EDC-18AA-AE60-4C9663A262C9}"/>
          </ac:spMkLst>
        </pc:spChg>
      </pc:sldChg>
      <pc:sldChg chg="addSp delSp modSp add mod ord">
        <pc:chgData name="NORBEY DANILO" userId="29f64d73-8b12-4c53-a9f3-1c223397a229" providerId="ADAL" clId="{C2B3B64B-32BE-4DB8-B1F7-A76F42ED93B4}" dt="2023-03-13T17:29:10.052" v="820" actId="14100"/>
        <pc:sldMkLst>
          <pc:docMk/>
          <pc:sldMk cId="3849894704" sldId="355"/>
        </pc:sldMkLst>
        <pc:spChg chg="del">
          <ac:chgData name="NORBEY DANILO" userId="29f64d73-8b12-4c53-a9f3-1c223397a229" providerId="ADAL" clId="{C2B3B64B-32BE-4DB8-B1F7-A76F42ED93B4}" dt="2023-03-13T17:23:56.106" v="778" actId="478"/>
          <ac:spMkLst>
            <pc:docMk/>
            <pc:sldMk cId="3849894704" sldId="355"/>
            <ac:spMk id="8" creationId="{E2810E72-0EDC-18AA-AE60-4C9663A262C9}"/>
          </ac:spMkLst>
        </pc:spChg>
        <pc:spChg chg="del">
          <ac:chgData name="NORBEY DANILO" userId="29f64d73-8b12-4c53-a9f3-1c223397a229" providerId="ADAL" clId="{C2B3B64B-32BE-4DB8-B1F7-A76F42ED93B4}" dt="2023-03-13T17:23:54.489" v="777" actId="478"/>
          <ac:spMkLst>
            <pc:docMk/>
            <pc:sldMk cId="3849894704" sldId="355"/>
            <ac:spMk id="9" creationId="{36ECCDCC-89C0-2A21-FC30-D157C96FAA3B}"/>
          </ac:spMkLst>
        </pc:spChg>
        <pc:spChg chg="mod">
          <ac:chgData name="NORBEY DANILO" userId="29f64d73-8b12-4c53-a9f3-1c223397a229" providerId="ADAL" clId="{C2B3B64B-32BE-4DB8-B1F7-A76F42ED93B4}" dt="2023-03-13T17:28:45.496" v="819" actId="1076"/>
          <ac:spMkLst>
            <pc:docMk/>
            <pc:sldMk cId="3849894704" sldId="355"/>
            <ac:spMk id="923" creationId="{00000000-0000-0000-0000-000000000000}"/>
          </ac:spMkLst>
        </pc:spChg>
        <pc:picChg chg="add mod">
          <ac:chgData name="NORBEY DANILO" userId="29f64d73-8b12-4c53-a9f3-1c223397a229" providerId="ADAL" clId="{C2B3B64B-32BE-4DB8-B1F7-A76F42ED93B4}" dt="2023-03-13T17:28:41.668" v="818" actId="1076"/>
          <ac:picMkLst>
            <pc:docMk/>
            <pc:sldMk cId="3849894704" sldId="355"/>
            <ac:picMk id="3" creationId="{7453B70E-FD02-D850-2C01-AEC1DC69D974}"/>
          </ac:picMkLst>
        </pc:picChg>
        <pc:picChg chg="add mod">
          <ac:chgData name="NORBEY DANILO" userId="29f64d73-8b12-4c53-a9f3-1c223397a229" providerId="ADAL" clId="{C2B3B64B-32BE-4DB8-B1F7-A76F42ED93B4}" dt="2023-03-13T17:28:41.668" v="818" actId="1076"/>
          <ac:picMkLst>
            <pc:docMk/>
            <pc:sldMk cId="3849894704" sldId="355"/>
            <ac:picMk id="5" creationId="{FCDACB97-E1EC-C772-417E-0FB13B7331D9}"/>
          </ac:picMkLst>
        </pc:picChg>
        <pc:picChg chg="del">
          <ac:chgData name="NORBEY DANILO" userId="29f64d73-8b12-4c53-a9f3-1c223397a229" providerId="ADAL" clId="{C2B3B64B-32BE-4DB8-B1F7-A76F42ED93B4}" dt="2023-03-13T17:23:57.403" v="780" actId="478"/>
          <ac:picMkLst>
            <pc:docMk/>
            <pc:sldMk cId="3849894704" sldId="355"/>
            <ac:picMk id="6" creationId="{C93D2CCA-8B1B-1BD5-9292-E7A58C6A9DD5}"/>
          </ac:picMkLst>
        </pc:picChg>
        <pc:picChg chg="add mod">
          <ac:chgData name="NORBEY DANILO" userId="29f64d73-8b12-4c53-a9f3-1c223397a229" providerId="ADAL" clId="{C2B3B64B-32BE-4DB8-B1F7-A76F42ED93B4}" dt="2023-03-13T17:28:41.668" v="818" actId="1076"/>
          <ac:picMkLst>
            <pc:docMk/>
            <pc:sldMk cId="3849894704" sldId="355"/>
            <ac:picMk id="10" creationId="{78410A95-72E0-04D9-66D5-FF21FC6F2061}"/>
          </ac:picMkLst>
        </pc:picChg>
        <pc:picChg chg="del">
          <ac:chgData name="NORBEY DANILO" userId="29f64d73-8b12-4c53-a9f3-1c223397a229" providerId="ADAL" clId="{C2B3B64B-32BE-4DB8-B1F7-A76F42ED93B4}" dt="2023-03-13T17:23:56.884" v="779" actId="478"/>
          <ac:picMkLst>
            <pc:docMk/>
            <pc:sldMk cId="3849894704" sldId="355"/>
            <ac:picMk id="11" creationId="{BE74D1E0-DF42-87C1-059D-3FB73425DCBF}"/>
          </ac:picMkLst>
        </pc:picChg>
        <pc:picChg chg="add mod">
          <ac:chgData name="NORBEY DANILO" userId="29f64d73-8b12-4c53-a9f3-1c223397a229" providerId="ADAL" clId="{C2B3B64B-32BE-4DB8-B1F7-A76F42ED93B4}" dt="2023-03-13T17:28:41.668" v="818" actId="1076"/>
          <ac:picMkLst>
            <pc:docMk/>
            <pc:sldMk cId="3849894704" sldId="355"/>
            <ac:picMk id="13" creationId="{67B315A8-7A30-53DF-802A-2E19E0D73716}"/>
          </ac:picMkLst>
        </pc:picChg>
        <pc:picChg chg="add mod">
          <ac:chgData name="NORBEY DANILO" userId="29f64d73-8b12-4c53-a9f3-1c223397a229" providerId="ADAL" clId="{C2B3B64B-32BE-4DB8-B1F7-A76F42ED93B4}" dt="2023-03-13T17:28:41.668" v="818" actId="1076"/>
          <ac:picMkLst>
            <pc:docMk/>
            <pc:sldMk cId="3849894704" sldId="355"/>
            <ac:picMk id="15" creationId="{D205D343-9B14-EB58-A746-C8B9E44828F4}"/>
          </ac:picMkLst>
        </pc:picChg>
        <pc:picChg chg="add mod modCrop">
          <ac:chgData name="NORBEY DANILO" userId="29f64d73-8b12-4c53-a9f3-1c223397a229" providerId="ADAL" clId="{C2B3B64B-32BE-4DB8-B1F7-A76F42ED93B4}" dt="2023-03-13T17:28:41.668" v="818" actId="1076"/>
          <ac:picMkLst>
            <pc:docMk/>
            <pc:sldMk cId="3849894704" sldId="355"/>
            <ac:picMk id="17" creationId="{29B13E6F-CF48-5B58-A982-5A927B683D03}"/>
          </ac:picMkLst>
        </pc:picChg>
        <pc:picChg chg="add mod">
          <ac:chgData name="NORBEY DANILO" userId="29f64d73-8b12-4c53-a9f3-1c223397a229" providerId="ADAL" clId="{C2B3B64B-32BE-4DB8-B1F7-A76F42ED93B4}" dt="2023-03-13T17:29:10.052" v="820" actId="14100"/>
          <ac:picMkLst>
            <pc:docMk/>
            <pc:sldMk cId="3849894704" sldId="355"/>
            <ac:picMk id="19" creationId="{81C7E647-BAF6-4588-7AC2-C28BEA1BCDB7}"/>
          </ac:picMkLst>
        </pc:picChg>
      </pc:sldChg>
      <pc:sldChg chg="addSp delSp modSp add mod ord">
        <pc:chgData name="NORBEY DANILO" userId="29f64d73-8b12-4c53-a9f3-1c223397a229" providerId="ADAL" clId="{C2B3B64B-32BE-4DB8-B1F7-A76F42ED93B4}" dt="2023-03-14T15:22:58.901" v="1115" actId="123"/>
        <pc:sldMkLst>
          <pc:docMk/>
          <pc:sldMk cId="1581437966" sldId="356"/>
        </pc:sldMkLst>
        <pc:spChg chg="del">
          <ac:chgData name="NORBEY DANILO" userId="29f64d73-8b12-4c53-a9f3-1c223397a229" providerId="ADAL" clId="{C2B3B64B-32BE-4DB8-B1F7-A76F42ED93B4}" dt="2023-03-13T17:54:14.533" v="832" actId="478"/>
          <ac:spMkLst>
            <pc:docMk/>
            <pc:sldMk cId="1581437966" sldId="356"/>
            <ac:spMk id="8" creationId="{E2810E72-0EDC-18AA-AE60-4C9663A262C9}"/>
          </ac:spMkLst>
        </pc:spChg>
        <pc:spChg chg="mod">
          <ac:chgData name="NORBEY DANILO" userId="29f64d73-8b12-4c53-a9f3-1c223397a229" providerId="ADAL" clId="{C2B3B64B-32BE-4DB8-B1F7-A76F42ED93B4}" dt="2023-03-14T15:22:58.901" v="1115" actId="123"/>
          <ac:spMkLst>
            <pc:docMk/>
            <pc:sldMk cId="1581437966" sldId="356"/>
            <ac:spMk id="923" creationId="{00000000-0000-0000-0000-000000000000}"/>
          </ac:spMkLst>
        </pc:spChg>
        <pc:picChg chg="add mod">
          <ac:chgData name="NORBEY DANILO" userId="29f64d73-8b12-4c53-a9f3-1c223397a229" providerId="ADAL" clId="{C2B3B64B-32BE-4DB8-B1F7-A76F42ED93B4}" dt="2023-03-14T14:50:19.941" v="1047" actId="1076"/>
          <ac:picMkLst>
            <pc:docMk/>
            <pc:sldMk cId="1581437966" sldId="356"/>
            <ac:picMk id="3" creationId="{4015CF8C-9B90-F159-2EA9-B921901CD885}"/>
          </ac:picMkLst>
        </pc:picChg>
        <pc:picChg chg="add mod">
          <ac:chgData name="NORBEY DANILO" userId="29f64d73-8b12-4c53-a9f3-1c223397a229" providerId="ADAL" clId="{C2B3B64B-32BE-4DB8-B1F7-A76F42ED93B4}" dt="2023-03-14T14:50:26.500" v="1051" actId="1076"/>
          <ac:picMkLst>
            <pc:docMk/>
            <pc:sldMk cId="1581437966" sldId="356"/>
            <ac:picMk id="4" creationId="{CEB0A0C9-93A9-663B-4B0B-D166A4769F8B}"/>
          </ac:picMkLst>
        </pc:picChg>
        <pc:picChg chg="del">
          <ac:chgData name="NORBEY DANILO" userId="29f64d73-8b12-4c53-a9f3-1c223397a229" providerId="ADAL" clId="{C2B3B64B-32BE-4DB8-B1F7-A76F42ED93B4}" dt="2023-03-13T17:53:31.538" v="824" actId="478"/>
          <ac:picMkLst>
            <pc:docMk/>
            <pc:sldMk cId="1581437966" sldId="356"/>
            <ac:picMk id="5" creationId="{484E8525-B9AA-5D73-0988-2471B1DE574A}"/>
          </ac:picMkLst>
        </pc:picChg>
        <pc:picChg chg="del">
          <ac:chgData name="NORBEY DANILO" userId="29f64d73-8b12-4c53-a9f3-1c223397a229" providerId="ADAL" clId="{C2B3B64B-32BE-4DB8-B1F7-A76F42ED93B4}" dt="2023-03-13T17:53:32.346" v="825" actId="478"/>
          <ac:picMkLst>
            <pc:docMk/>
            <pc:sldMk cId="1581437966" sldId="356"/>
            <ac:picMk id="7" creationId="{CF0549CA-57AA-05A2-FF6A-12AE360EBB68}"/>
          </ac:picMkLst>
        </pc:picChg>
      </pc:sldChg>
      <pc:sldChg chg="addSp delSp modSp add mod ord">
        <pc:chgData name="NORBEY DANILO" userId="29f64d73-8b12-4c53-a9f3-1c223397a229" providerId="ADAL" clId="{C2B3B64B-32BE-4DB8-B1F7-A76F42ED93B4}" dt="2023-03-14T14:49:18.703" v="1046" actId="478"/>
        <pc:sldMkLst>
          <pc:docMk/>
          <pc:sldMk cId="1142893149" sldId="357"/>
        </pc:sldMkLst>
        <pc:spChg chg="del">
          <ac:chgData name="NORBEY DANILO" userId="29f64d73-8b12-4c53-a9f3-1c223397a229" providerId="ADAL" clId="{C2B3B64B-32BE-4DB8-B1F7-A76F42ED93B4}" dt="2023-03-14T14:49:18.703" v="1046" actId="478"/>
          <ac:spMkLst>
            <pc:docMk/>
            <pc:sldMk cId="1142893149" sldId="357"/>
            <ac:spMk id="8" creationId="{E2810E72-0EDC-18AA-AE60-4C9663A262C9}"/>
          </ac:spMkLst>
        </pc:spChg>
        <pc:spChg chg="mod">
          <ac:chgData name="NORBEY DANILO" userId="29f64d73-8b12-4c53-a9f3-1c223397a229" providerId="ADAL" clId="{C2B3B64B-32BE-4DB8-B1F7-A76F42ED93B4}" dt="2023-03-13T17:55:34.275" v="855" actId="20577"/>
          <ac:spMkLst>
            <pc:docMk/>
            <pc:sldMk cId="1142893149" sldId="357"/>
            <ac:spMk id="923" creationId="{00000000-0000-0000-0000-000000000000}"/>
          </ac:spMkLst>
        </pc:spChg>
        <pc:picChg chg="del">
          <ac:chgData name="NORBEY DANILO" userId="29f64d73-8b12-4c53-a9f3-1c223397a229" providerId="ADAL" clId="{C2B3B64B-32BE-4DB8-B1F7-A76F42ED93B4}" dt="2023-03-13T17:55:35.997" v="856" actId="478"/>
          <ac:picMkLst>
            <pc:docMk/>
            <pc:sldMk cId="1142893149" sldId="357"/>
            <ac:picMk id="5" creationId="{484E8525-B9AA-5D73-0988-2471B1DE574A}"/>
          </ac:picMkLst>
        </pc:picChg>
        <pc:picChg chg="del">
          <ac:chgData name="NORBEY DANILO" userId="29f64d73-8b12-4c53-a9f3-1c223397a229" providerId="ADAL" clId="{C2B3B64B-32BE-4DB8-B1F7-A76F42ED93B4}" dt="2023-03-13T17:55:36.535" v="857" actId="478"/>
          <ac:picMkLst>
            <pc:docMk/>
            <pc:sldMk cId="1142893149" sldId="357"/>
            <ac:picMk id="7" creationId="{CF0549CA-57AA-05A2-FF6A-12AE360EBB68}"/>
          </ac:picMkLst>
        </pc:picChg>
        <pc:picChg chg="add mod">
          <ac:chgData name="NORBEY DANILO" userId="29f64d73-8b12-4c53-a9f3-1c223397a229" providerId="ADAL" clId="{C2B3B64B-32BE-4DB8-B1F7-A76F42ED93B4}" dt="2023-03-13T17:55:49.019" v="860" actId="1076"/>
          <ac:picMkLst>
            <pc:docMk/>
            <pc:sldMk cId="1142893149" sldId="357"/>
            <ac:picMk id="3074" creationId="{B90D024F-6BBC-558B-4E0A-9225F92FCFF8}"/>
          </ac:picMkLst>
        </pc:picChg>
      </pc:sldChg>
      <pc:sldChg chg="addSp delSp modSp add mod">
        <pc:chgData name="NORBEY DANILO" userId="29f64d73-8b12-4c53-a9f3-1c223397a229" providerId="ADAL" clId="{C2B3B64B-32BE-4DB8-B1F7-A76F42ED93B4}" dt="2023-03-14T15:23:19.463" v="1120" actId="14100"/>
        <pc:sldMkLst>
          <pc:docMk/>
          <pc:sldMk cId="3757922479" sldId="358"/>
        </pc:sldMkLst>
        <pc:spChg chg="mod">
          <ac:chgData name="NORBEY DANILO" userId="29f64d73-8b12-4c53-a9f3-1c223397a229" providerId="ADAL" clId="{C2B3B64B-32BE-4DB8-B1F7-A76F42ED93B4}" dt="2023-03-14T15:23:19.463" v="1120" actId="14100"/>
          <ac:spMkLst>
            <pc:docMk/>
            <pc:sldMk cId="3757922479" sldId="358"/>
            <ac:spMk id="8" creationId="{E2810E72-0EDC-18AA-AE60-4C9663A262C9}"/>
          </ac:spMkLst>
        </pc:spChg>
        <pc:spChg chg="mod">
          <ac:chgData name="NORBEY DANILO" userId="29f64d73-8b12-4c53-a9f3-1c223397a229" providerId="ADAL" clId="{C2B3B64B-32BE-4DB8-B1F7-A76F42ED93B4}" dt="2023-03-13T17:58:11.300" v="906"/>
          <ac:spMkLst>
            <pc:docMk/>
            <pc:sldMk cId="3757922479" sldId="358"/>
            <ac:spMk id="923" creationId="{00000000-0000-0000-0000-000000000000}"/>
          </ac:spMkLst>
        </pc:spChg>
        <pc:picChg chg="del">
          <ac:chgData name="NORBEY DANILO" userId="29f64d73-8b12-4c53-a9f3-1c223397a229" providerId="ADAL" clId="{C2B3B64B-32BE-4DB8-B1F7-A76F42ED93B4}" dt="2023-03-13T17:58:02.780" v="905" actId="478"/>
          <ac:picMkLst>
            <pc:docMk/>
            <pc:sldMk cId="3757922479" sldId="358"/>
            <ac:picMk id="3074" creationId="{B90D024F-6BBC-558B-4E0A-9225F92FCFF8}"/>
          </ac:picMkLst>
        </pc:picChg>
        <pc:picChg chg="add mod">
          <ac:chgData name="NORBEY DANILO" userId="29f64d73-8b12-4c53-a9f3-1c223397a229" providerId="ADAL" clId="{C2B3B64B-32BE-4DB8-B1F7-A76F42ED93B4}" dt="2023-03-14T15:23:12.012" v="1117" actId="1076"/>
          <ac:picMkLst>
            <pc:docMk/>
            <pc:sldMk cId="3757922479" sldId="358"/>
            <ac:picMk id="4098" creationId="{D5586DD2-E89D-7FEA-7E48-96224C9CFDD0}"/>
          </ac:picMkLst>
        </pc:picChg>
      </pc:sldChg>
      <pc:sldChg chg="addSp delSp modSp add mod">
        <pc:chgData name="NORBEY DANILO" userId="29f64d73-8b12-4c53-a9f3-1c223397a229" providerId="ADAL" clId="{C2B3B64B-32BE-4DB8-B1F7-A76F42ED93B4}" dt="2023-03-14T15:23:31.075" v="1122" actId="123"/>
        <pc:sldMkLst>
          <pc:docMk/>
          <pc:sldMk cId="1962026985" sldId="359"/>
        </pc:sldMkLst>
        <pc:spChg chg="add mod">
          <ac:chgData name="NORBEY DANILO" userId="29f64d73-8b12-4c53-a9f3-1c223397a229" providerId="ADAL" clId="{C2B3B64B-32BE-4DB8-B1F7-A76F42ED93B4}" dt="2023-03-14T15:23:31.075" v="1122" actId="123"/>
          <ac:spMkLst>
            <pc:docMk/>
            <pc:sldMk cId="1962026985" sldId="359"/>
            <ac:spMk id="5" creationId="{1F53AD38-9B6B-3E14-5EFE-4DB5BC6AD759}"/>
          </ac:spMkLst>
        </pc:spChg>
        <pc:spChg chg="mod">
          <ac:chgData name="NORBEY DANILO" userId="29f64d73-8b12-4c53-a9f3-1c223397a229" providerId="ADAL" clId="{C2B3B64B-32BE-4DB8-B1F7-A76F42ED93B4}" dt="2023-03-13T18:11:13.025" v="995" actId="14100"/>
          <ac:spMkLst>
            <pc:docMk/>
            <pc:sldMk cId="1962026985" sldId="359"/>
            <ac:spMk id="8" creationId="{E2810E72-0EDC-18AA-AE60-4C9663A262C9}"/>
          </ac:spMkLst>
        </pc:spChg>
        <pc:picChg chg="add mod">
          <ac:chgData name="NORBEY DANILO" userId="29f64d73-8b12-4c53-a9f3-1c223397a229" providerId="ADAL" clId="{C2B3B64B-32BE-4DB8-B1F7-A76F42ED93B4}" dt="2023-03-13T18:10:55.471" v="990" actId="1076"/>
          <ac:picMkLst>
            <pc:docMk/>
            <pc:sldMk cId="1962026985" sldId="359"/>
            <ac:picMk id="3" creationId="{35B907FB-FD45-F22D-AC7F-EE7FEC5A3C86}"/>
          </ac:picMkLst>
        </pc:picChg>
        <pc:picChg chg="del">
          <ac:chgData name="NORBEY DANILO" userId="29f64d73-8b12-4c53-a9f3-1c223397a229" providerId="ADAL" clId="{C2B3B64B-32BE-4DB8-B1F7-A76F42ED93B4}" dt="2023-03-13T17:59:06.179" v="914" actId="478"/>
          <ac:picMkLst>
            <pc:docMk/>
            <pc:sldMk cId="1962026985" sldId="359"/>
            <ac:picMk id="4098" creationId="{D5586DD2-E89D-7FEA-7E48-96224C9CFDD0}"/>
          </ac:picMkLst>
        </pc:picChg>
      </pc:sldChg>
      <pc:sldChg chg="modSp add mod">
        <pc:chgData name="NORBEY DANILO" userId="29f64d73-8b12-4c53-a9f3-1c223397a229" providerId="ADAL" clId="{C2B3B64B-32BE-4DB8-B1F7-A76F42ED93B4}" dt="2023-03-14T15:23:37.602" v="1123" actId="123"/>
        <pc:sldMkLst>
          <pc:docMk/>
          <pc:sldMk cId="913838180" sldId="360"/>
        </pc:sldMkLst>
        <pc:spChg chg="mod">
          <ac:chgData name="NORBEY DANILO" userId="29f64d73-8b12-4c53-a9f3-1c223397a229" providerId="ADAL" clId="{C2B3B64B-32BE-4DB8-B1F7-A76F42ED93B4}" dt="2023-03-14T15:23:37.602" v="1123" actId="123"/>
          <ac:spMkLst>
            <pc:docMk/>
            <pc:sldMk cId="913838180" sldId="360"/>
            <ac:spMk id="5" creationId="{1F53AD38-9B6B-3E14-5EFE-4DB5BC6AD759}"/>
          </ac:spMkLst>
        </pc:spChg>
        <pc:spChg chg="mod">
          <ac:chgData name="NORBEY DANILO" userId="29f64d73-8b12-4c53-a9f3-1c223397a229" providerId="ADAL" clId="{C2B3B64B-32BE-4DB8-B1F7-A76F42ED93B4}" dt="2023-03-13T18:12:10.487" v="1040" actId="5793"/>
          <ac:spMkLst>
            <pc:docMk/>
            <pc:sldMk cId="913838180" sldId="360"/>
            <ac:spMk id="8" creationId="{E2810E72-0EDC-18AA-AE60-4C9663A262C9}"/>
          </ac:spMkLst>
        </pc:spChg>
      </pc:sldChg>
      <pc:sldChg chg="addSp delSp modSp add mod">
        <pc:chgData name="NORBEY DANILO" userId="29f64d73-8b12-4c53-a9f3-1c223397a229" providerId="ADAL" clId="{C2B3B64B-32BE-4DB8-B1F7-A76F42ED93B4}" dt="2023-03-14T15:06:46.835" v="1066" actId="1076"/>
        <pc:sldMkLst>
          <pc:docMk/>
          <pc:sldMk cId="3522702569" sldId="361"/>
        </pc:sldMkLst>
        <pc:spChg chg="add del mod">
          <ac:chgData name="NORBEY DANILO" userId="29f64d73-8b12-4c53-a9f3-1c223397a229" providerId="ADAL" clId="{C2B3B64B-32BE-4DB8-B1F7-A76F42ED93B4}" dt="2023-03-14T15:05:29.588" v="1055" actId="478"/>
          <ac:spMkLst>
            <pc:docMk/>
            <pc:sldMk cId="3522702569" sldId="361"/>
            <ac:spMk id="4" creationId="{CB908F27-AD86-5654-1D7E-2FE56318EDA5}"/>
          </ac:spMkLst>
        </pc:spChg>
        <pc:spChg chg="del">
          <ac:chgData name="NORBEY DANILO" userId="29f64d73-8b12-4c53-a9f3-1c223397a229" providerId="ADAL" clId="{C2B3B64B-32BE-4DB8-B1F7-A76F42ED93B4}" dt="2023-03-14T15:05:31.711" v="1057" actId="478"/>
          <ac:spMkLst>
            <pc:docMk/>
            <pc:sldMk cId="3522702569" sldId="361"/>
            <ac:spMk id="5" creationId="{1F53AD38-9B6B-3E14-5EFE-4DB5BC6AD759}"/>
          </ac:spMkLst>
        </pc:spChg>
        <pc:spChg chg="del">
          <ac:chgData name="NORBEY DANILO" userId="29f64d73-8b12-4c53-a9f3-1c223397a229" providerId="ADAL" clId="{C2B3B64B-32BE-4DB8-B1F7-A76F42ED93B4}" dt="2023-03-14T15:05:30.932" v="1056" actId="478"/>
          <ac:spMkLst>
            <pc:docMk/>
            <pc:sldMk cId="3522702569" sldId="361"/>
            <ac:spMk id="8" creationId="{E2810E72-0EDC-18AA-AE60-4C9663A262C9}"/>
          </ac:spMkLst>
        </pc:spChg>
        <pc:spChg chg="del">
          <ac:chgData name="NORBEY DANILO" userId="29f64d73-8b12-4c53-a9f3-1c223397a229" providerId="ADAL" clId="{C2B3B64B-32BE-4DB8-B1F7-A76F42ED93B4}" dt="2023-03-14T15:05:26.887" v="1054" actId="478"/>
          <ac:spMkLst>
            <pc:docMk/>
            <pc:sldMk cId="3522702569" sldId="361"/>
            <ac:spMk id="923" creationId="{00000000-0000-0000-0000-000000000000}"/>
          </ac:spMkLst>
        </pc:spChg>
        <pc:picChg chg="del">
          <ac:chgData name="NORBEY DANILO" userId="29f64d73-8b12-4c53-a9f3-1c223397a229" providerId="ADAL" clId="{C2B3B64B-32BE-4DB8-B1F7-A76F42ED93B4}" dt="2023-03-14T15:05:25.749" v="1053" actId="478"/>
          <ac:picMkLst>
            <pc:docMk/>
            <pc:sldMk cId="3522702569" sldId="361"/>
            <ac:picMk id="3" creationId="{35B907FB-FD45-F22D-AC7F-EE7FEC5A3C86}"/>
          </ac:picMkLst>
        </pc:picChg>
        <pc:picChg chg="add mod">
          <ac:chgData name="NORBEY DANILO" userId="29f64d73-8b12-4c53-a9f3-1c223397a229" providerId="ADAL" clId="{C2B3B64B-32BE-4DB8-B1F7-A76F42ED93B4}" dt="2023-03-14T15:06:46.835" v="1066" actId="1076"/>
          <ac:picMkLst>
            <pc:docMk/>
            <pc:sldMk cId="3522702569" sldId="361"/>
            <ac:picMk id="7" creationId="{BFB51AE8-4B42-9EAC-CEAB-C92E163AC738}"/>
          </ac:picMkLst>
        </pc:picChg>
        <pc:picChg chg="add mod">
          <ac:chgData name="NORBEY DANILO" userId="29f64d73-8b12-4c53-a9f3-1c223397a229" providerId="ADAL" clId="{C2B3B64B-32BE-4DB8-B1F7-A76F42ED93B4}" dt="2023-03-14T15:06:45.407" v="1065" actId="1076"/>
          <ac:picMkLst>
            <pc:docMk/>
            <pc:sldMk cId="3522702569" sldId="361"/>
            <ac:picMk id="10" creationId="{FA865F83-CBC6-1D0F-3082-024AFFA79559}"/>
          </ac:picMkLst>
        </pc:picChg>
      </pc:sldChg>
      <pc:sldChg chg="addSp delSp modSp add mod">
        <pc:chgData name="NORBEY DANILO" userId="29f64d73-8b12-4c53-a9f3-1c223397a229" providerId="ADAL" clId="{C2B3B64B-32BE-4DB8-B1F7-A76F42ED93B4}" dt="2023-03-14T15:07:50.283" v="1079" actId="1076"/>
        <pc:sldMkLst>
          <pc:docMk/>
          <pc:sldMk cId="1908015435" sldId="362"/>
        </pc:sldMkLst>
        <pc:picChg chg="add del mod">
          <ac:chgData name="NORBEY DANILO" userId="29f64d73-8b12-4c53-a9f3-1c223397a229" providerId="ADAL" clId="{C2B3B64B-32BE-4DB8-B1F7-A76F42ED93B4}" dt="2023-03-14T15:07:26.621" v="1076" actId="478"/>
          <ac:picMkLst>
            <pc:docMk/>
            <pc:sldMk cId="1908015435" sldId="362"/>
            <ac:picMk id="3" creationId="{91CD6123-DFE2-5B25-7611-8156602BC807}"/>
          </ac:picMkLst>
        </pc:picChg>
        <pc:picChg chg="add mod">
          <ac:chgData name="NORBEY DANILO" userId="29f64d73-8b12-4c53-a9f3-1c223397a229" providerId="ADAL" clId="{C2B3B64B-32BE-4DB8-B1F7-A76F42ED93B4}" dt="2023-03-14T15:07:50.283" v="1079" actId="1076"/>
          <ac:picMkLst>
            <pc:docMk/>
            <pc:sldMk cId="1908015435" sldId="362"/>
            <ac:picMk id="5" creationId="{A79DD34C-2F21-B07F-86B4-52ADA1DD799D}"/>
          </ac:picMkLst>
        </pc:picChg>
        <pc:picChg chg="del">
          <ac:chgData name="NORBEY DANILO" userId="29f64d73-8b12-4c53-a9f3-1c223397a229" providerId="ADAL" clId="{C2B3B64B-32BE-4DB8-B1F7-A76F42ED93B4}" dt="2023-03-14T15:06:50.761" v="1068" actId="478"/>
          <ac:picMkLst>
            <pc:docMk/>
            <pc:sldMk cId="1908015435" sldId="362"/>
            <ac:picMk id="7" creationId="{BFB51AE8-4B42-9EAC-CEAB-C92E163AC738}"/>
          </ac:picMkLst>
        </pc:picChg>
        <pc:picChg chg="del">
          <ac:chgData name="NORBEY DANILO" userId="29f64d73-8b12-4c53-a9f3-1c223397a229" providerId="ADAL" clId="{C2B3B64B-32BE-4DB8-B1F7-A76F42ED93B4}" dt="2023-03-14T15:06:51.519" v="1069" actId="478"/>
          <ac:picMkLst>
            <pc:docMk/>
            <pc:sldMk cId="1908015435" sldId="362"/>
            <ac:picMk id="10" creationId="{FA865F83-CBC6-1D0F-3082-024AFFA79559}"/>
          </ac:picMkLst>
        </pc:picChg>
      </pc:sldChg>
      <pc:sldChg chg="delSp add del mod">
        <pc:chgData name="NORBEY DANILO" userId="29f64d73-8b12-4c53-a9f3-1c223397a229" providerId="ADAL" clId="{C2B3B64B-32BE-4DB8-B1F7-A76F42ED93B4}" dt="2023-03-14T15:07:24.875" v="1075" actId="47"/>
        <pc:sldMkLst>
          <pc:docMk/>
          <pc:sldMk cId="847493208" sldId="363"/>
        </pc:sldMkLst>
        <pc:picChg chg="del">
          <ac:chgData name="NORBEY DANILO" userId="29f64d73-8b12-4c53-a9f3-1c223397a229" providerId="ADAL" clId="{C2B3B64B-32BE-4DB8-B1F7-A76F42ED93B4}" dt="2023-03-14T15:07:06.748" v="1074" actId="478"/>
          <ac:picMkLst>
            <pc:docMk/>
            <pc:sldMk cId="847493208" sldId="363"/>
            <ac:picMk id="3" creationId="{91CD6123-DFE2-5B25-7611-8156602BC807}"/>
          </ac:picMkLst>
        </pc:picChg>
      </pc:sldChg>
      <pc:sldChg chg="addSp delSp modSp add mod ord">
        <pc:chgData name="NORBEY DANILO" userId="29f64d73-8b12-4c53-a9f3-1c223397a229" providerId="ADAL" clId="{C2B3B64B-32BE-4DB8-B1F7-A76F42ED93B4}" dt="2023-03-14T15:58:15.751" v="1189" actId="1076"/>
        <pc:sldMkLst>
          <pc:docMk/>
          <pc:sldMk cId="3213665659" sldId="363"/>
        </pc:sldMkLst>
        <pc:spChg chg="mod">
          <ac:chgData name="NORBEY DANILO" userId="29f64d73-8b12-4c53-a9f3-1c223397a229" providerId="ADAL" clId="{C2B3B64B-32BE-4DB8-B1F7-A76F42ED93B4}" dt="2023-03-14T15:35:09.166" v="1184"/>
          <ac:spMkLst>
            <pc:docMk/>
            <pc:sldMk cId="3213665659" sldId="363"/>
            <ac:spMk id="923" creationId="{00000000-0000-0000-0000-000000000000}"/>
          </ac:spMkLst>
        </pc:spChg>
        <pc:graphicFrameChg chg="add del mod">
          <ac:chgData name="NORBEY DANILO" userId="29f64d73-8b12-4c53-a9f3-1c223397a229" providerId="ADAL" clId="{C2B3B64B-32BE-4DB8-B1F7-A76F42ED93B4}" dt="2023-03-14T15:16:28.437" v="1086"/>
          <ac:graphicFrameMkLst>
            <pc:docMk/>
            <pc:sldMk cId="3213665659" sldId="363"/>
            <ac:graphicFrameMk id="2" creationId="{DA4A81F1-041D-87E3-83C9-A767A0A0EAF2}"/>
          </ac:graphicFrameMkLst>
        </pc:graphicFrameChg>
        <pc:picChg chg="del">
          <ac:chgData name="NORBEY DANILO" userId="29f64d73-8b12-4c53-a9f3-1c223397a229" providerId="ADAL" clId="{C2B3B64B-32BE-4DB8-B1F7-A76F42ED93B4}" dt="2023-03-14T15:15:18.187" v="1083" actId="478"/>
          <ac:picMkLst>
            <pc:docMk/>
            <pc:sldMk cId="3213665659" sldId="363"/>
            <ac:picMk id="3" creationId="{4015CF8C-9B90-F159-2EA9-B921901CD885}"/>
          </ac:picMkLst>
        </pc:picChg>
        <pc:picChg chg="del">
          <ac:chgData name="NORBEY DANILO" userId="29f64d73-8b12-4c53-a9f3-1c223397a229" providerId="ADAL" clId="{C2B3B64B-32BE-4DB8-B1F7-A76F42ED93B4}" dt="2023-03-14T15:15:18.791" v="1084" actId="478"/>
          <ac:picMkLst>
            <pc:docMk/>
            <pc:sldMk cId="3213665659" sldId="363"/>
            <ac:picMk id="4" creationId="{CEB0A0C9-93A9-663B-4B0B-D166A4769F8B}"/>
          </ac:picMkLst>
        </pc:picChg>
        <pc:picChg chg="add mod">
          <ac:chgData name="NORBEY DANILO" userId="29f64d73-8b12-4c53-a9f3-1c223397a229" providerId="ADAL" clId="{C2B3B64B-32BE-4DB8-B1F7-A76F42ED93B4}" dt="2023-03-14T15:58:15.751" v="1189" actId="1076"/>
          <ac:picMkLst>
            <pc:docMk/>
            <pc:sldMk cId="3213665659" sldId="363"/>
            <ac:picMk id="1026" creationId="{013EA8A0-6A40-7C90-8AB1-748FE1D1A21E}"/>
          </ac:picMkLst>
        </pc:picChg>
      </pc:sldChg>
      <pc:sldChg chg="add del">
        <pc:chgData name="NORBEY DANILO" userId="29f64d73-8b12-4c53-a9f3-1c223397a229" providerId="ADAL" clId="{C2B3B64B-32BE-4DB8-B1F7-A76F42ED93B4}" dt="2023-03-14T15:27:27.288" v="1158" actId="2890"/>
        <pc:sldMkLst>
          <pc:docMk/>
          <pc:sldMk cId="1199575777" sldId="364"/>
        </pc:sldMkLst>
      </pc:sldChg>
      <pc:sldChg chg="modSp add mod">
        <pc:chgData name="NORBEY DANILO" userId="29f64d73-8b12-4c53-a9f3-1c223397a229" providerId="ADAL" clId="{C2B3B64B-32BE-4DB8-B1F7-A76F42ED93B4}" dt="2023-03-14T15:59:57.523" v="1238"/>
        <pc:sldMkLst>
          <pc:docMk/>
          <pc:sldMk cId="2239983531" sldId="364"/>
        </pc:sldMkLst>
        <pc:spChg chg="mod">
          <ac:chgData name="NORBEY DANILO" userId="29f64d73-8b12-4c53-a9f3-1c223397a229" providerId="ADAL" clId="{C2B3B64B-32BE-4DB8-B1F7-A76F42ED93B4}" dt="2023-03-14T15:59:57.523" v="1238"/>
          <ac:spMkLst>
            <pc:docMk/>
            <pc:sldMk cId="2239983531" sldId="364"/>
            <ac:spMk id="923" creationId="{00000000-0000-0000-0000-000000000000}"/>
          </ac:spMkLst>
        </pc:spChg>
      </pc:sldChg>
      <pc:sldChg chg="addSp modSp add mod">
        <pc:chgData name="NORBEY DANILO" userId="29f64d73-8b12-4c53-a9f3-1c223397a229" providerId="ADAL" clId="{C2B3B64B-32BE-4DB8-B1F7-A76F42ED93B4}" dt="2023-03-14T16:06:20.067" v="1249" actId="1076"/>
        <pc:sldMkLst>
          <pc:docMk/>
          <pc:sldMk cId="2682245708" sldId="365"/>
        </pc:sldMkLst>
        <pc:spChg chg="add mod">
          <ac:chgData name="NORBEY DANILO" userId="29f64d73-8b12-4c53-a9f3-1c223397a229" providerId="ADAL" clId="{C2B3B64B-32BE-4DB8-B1F7-A76F42ED93B4}" dt="2023-03-14T16:06:18.355" v="1248" actId="1076"/>
          <ac:spMkLst>
            <pc:docMk/>
            <pc:sldMk cId="2682245708" sldId="365"/>
            <ac:spMk id="2" creationId="{3C6B7A9B-7762-4340-1BC8-F721F00ABAB1}"/>
          </ac:spMkLst>
        </pc:spChg>
        <pc:spChg chg="add mod">
          <ac:chgData name="NORBEY DANILO" userId="29f64d73-8b12-4c53-a9f3-1c223397a229" providerId="ADAL" clId="{C2B3B64B-32BE-4DB8-B1F7-A76F42ED93B4}" dt="2023-03-14T16:06:20.067" v="1249" actId="1076"/>
          <ac:spMkLst>
            <pc:docMk/>
            <pc:sldMk cId="2682245708" sldId="365"/>
            <ac:spMk id="3" creationId="{8C6DBC37-8506-ADE3-9FCB-760950F2367A}"/>
          </ac:spMkLst>
        </pc:spChg>
        <pc:spChg chg="mod">
          <ac:chgData name="NORBEY DANILO" userId="29f64d73-8b12-4c53-a9f3-1c223397a229" providerId="ADAL" clId="{C2B3B64B-32BE-4DB8-B1F7-A76F42ED93B4}" dt="2023-03-14T16:05:56.171" v="1244" actId="14100"/>
          <ac:spMkLst>
            <pc:docMk/>
            <pc:sldMk cId="2682245708" sldId="365"/>
            <ac:spMk id="923" creationId="{00000000-0000-0000-0000-000000000000}"/>
          </ac:spMkLst>
        </pc:spChg>
      </pc:sldChg>
      <pc:sldChg chg="addSp delSp modSp add mod ord">
        <pc:chgData name="NORBEY DANILO" userId="29f64d73-8b12-4c53-a9f3-1c223397a229" providerId="ADAL" clId="{C2B3B64B-32BE-4DB8-B1F7-A76F42ED93B4}" dt="2023-03-14T16:06:43.983" v="1257" actId="1076"/>
        <pc:sldMkLst>
          <pc:docMk/>
          <pc:sldMk cId="1463690999" sldId="366"/>
        </pc:sldMkLst>
        <pc:spChg chg="add del mod">
          <ac:chgData name="NORBEY DANILO" userId="29f64d73-8b12-4c53-a9f3-1c223397a229" providerId="ADAL" clId="{C2B3B64B-32BE-4DB8-B1F7-A76F42ED93B4}" dt="2023-03-14T16:06:38.206" v="1254" actId="478"/>
          <ac:spMkLst>
            <pc:docMk/>
            <pc:sldMk cId="1463690999" sldId="366"/>
            <ac:spMk id="3" creationId="{092ACF47-A139-80F3-C673-C9A3666792A1}"/>
          </ac:spMkLst>
        </pc:spChg>
        <pc:spChg chg="del">
          <ac:chgData name="NORBEY DANILO" userId="29f64d73-8b12-4c53-a9f3-1c223397a229" providerId="ADAL" clId="{C2B3B64B-32BE-4DB8-B1F7-A76F42ED93B4}" dt="2023-03-14T16:06:34.756" v="1253" actId="478"/>
          <ac:spMkLst>
            <pc:docMk/>
            <pc:sldMk cId="1463690999" sldId="366"/>
            <ac:spMk id="923" creationId="{00000000-0000-0000-0000-000000000000}"/>
          </ac:spMkLst>
        </pc:spChg>
        <pc:picChg chg="add mod">
          <ac:chgData name="NORBEY DANILO" userId="29f64d73-8b12-4c53-a9f3-1c223397a229" providerId="ADAL" clId="{C2B3B64B-32BE-4DB8-B1F7-A76F42ED93B4}" dt="2023-03-14T16:06:43.983" v="1257" actId="1076"/>
          <ac:picMkLst>
            <pc:docMk/>
            <pc:sldMk cId="1463690999" sldId="366"/>
            <ac:picMk id="4" creationId="{A11E148B-7DF0-B108-2022-79BBAE23469A}"/>
          </ac:picMkLst>
        </pc:picChg>
      </pc:sldChg>
      <pc:sldChg chg="modSp add mod">
        <pc:chgData name="NORBEY DANILO" userId="29f64d73-8b12-4c53-a9f3-1c223397a229" providerId="ADAL" clId="{C2B3B64B-32BE-4DB8-B1F7-A76F42ED93B4}" dt="2023-03-14T16:09:12.367" v="1284" actId="14100"/>
        <pc:sldMkLst>
          <pc:docMk/>
          <pc:sldMk cId="1754003320" sldId="367"/>
        </pc:sldMkLst>
        <pc:spChg chg="mod">
          <ac:chgData name="NORBEY DANILO" userId="29f64d73-8b12-4c53-a9f3-1c223397a229" providerId="ADAL" clId="{C2B3B64B-32BE-4DB8-B1F7-A76F42ED93B4}" dt="2023-03-14T16:09:12.367" v="1284" actId="14100"/>
          <ac:spMkLst>
            <pc:docMk/>
            <pc:sldMk cId="1754003320" sldId="367"/>
            <ac:spMk id="3" creationId="{AFCC88C0-2A82-4F76-BEDD-0DEDF0F88645}"/>
          </ac:spMkLst>
        </pc:spChg>
        <pc:spChg chg="mod">
          <ac:chgData name="NORBEY DANILO" userId="29f64d73-8b12-4c53-a9f3-1c223397a229" providerId="ADAL" clId="{C2B3B64B-32BE-4DB8-B1F7-A76F42ED93B4}" dt="2023-03-14T16:07:27.599" v="1258"/>
          <ac:spMkLst>
            <pc:docMk/>
            <pc:sldMk cId="1754003320" sldId="367"/>
            <ac:spMk id="71" creationId="{00000000-0000-0000-0000-000000000000}"/>
          </ac:spMkLst>
        </pc:spChg>
        <pc:spChg chg="mod">
          <ac:chgData name="NORBEY DANILO" userId="29f64d73-8b12-4c53-a9f3-1c223397a229" providerId="ADAL" clId="{C2B3B64B-32BE-4DB8-B1F7-A76F42ED93B4}" dt="2023-03-14T16:08:59.157" v="1281" actId="255"/>
          <ac:spMkLst>
            <pc:docMk/>
            <pc:sldMk cId="1754003320" sldId="367"/>
            <ac:spMk id="72" creationId="{00000000-0000-0000-0000-000000000000}"/>
          </ac:spMkLst>
        </pc:spChg>
      </pc:sldChg>
      <pc:sldChg chg="modSp add mod">
        <pc:chgData name="NORBEY DANILO" userId="29f64d73-8b12-4c53-a9f3-1c223397a229" providerId="ADAL" clId="{C2B3B64B-32BE-4DB8-B1F7-A76F42ED93B4}" dt="2023-03-14T16:09:35.144" v="1286" actId="255"/>
        <pc:sldMkLst>
          <pc:docMk/>
          <pc:sldMk cId="403531701" sldId="368"/>
        </pc:sldMkLst>
        <pc:spChg chg="mod">
          <ac:chgData name="NORBEY DANILO" userId="29f64d73-8b12-4c53-a9f3-1c223397a229" providerId="ADAL" clId="{C2B3B64B-32BE-4DB8-B1F7-A76F42ED93B4}" dt="2023-03-14T16:09:31.867" v="1285" actId="108"/>
          <ac:spMkLst>
            <pc:docMk/>
            <pc:sldMk cId="403531701" sldId="368"/>
            <ac:spMk id="3" creationId="{AFCC88C0-2A82-4F76-BEDD-0DEDF0F88645}"/>
          </ac:spMkLst>
        </pc:spChg>
        <pc:spChg chg="mod">
          <ac:chgData name="NORBEY DANILO" userId="29f64d73-8b12-4c53-a9f3-1c223397a229" providerId="ADAL" clId="{C2B3B64B-32BE-4DB8-B1F7-A76F42ED93B4}" dt="2023-03-14T16:07:27.599" v="1258"/>
          <ac:spMkLst>
            <pc:docMk/>
            <pc:sldMk cId="403531701" sldId="368"/>
            <ac:spMk id="71" creationId="{00000000-0000-0000-0000-000000000000}"/>
          </ac:spMkLst>
        </pc:spChg>
        <pc:spChg chg="mod">
          <ac:chgData name="NORBEY DANILO" userId="29f64d73-8b12-4c53-a9f3-1c223397a229" providerId="ADAL" clId="{C2B3B64B-32BE-4DB8-B1F7-A76F42ED93B4}" dt="2023-03-14T16:09:35.144" v="1286" actId="255"/>
          <ac:spMkLst>
            <pc:docMk/>
            <pc:sldMk cId="403531701" sldId="368"/>
            <ac:spMk id="72" creationId="{00000000-0000-0000-0000-000000000000}"/>
          </ac:spMkLst>
        </pc:spChg>
      </pc:sldChg>
      <pc:sldChg chg="modSp add mod">
        <pc:chgData name="NORBEY DANILO" userId="29f64d73-8b12-4c53-a9f3-1c223397a229" providerId="ADAL" clId="{C2B3B64B-32BE-4DB8-B1F7-A76F42ED93B4}" dt="2023-03-14T16:09:54.393" v="1287" actId="255"/>
        <pc:sldMkLst>
          <pc:docMk/>
          <pc:sldMk cId="2850815137" sldId="369"/>
        </pc:sldMkLst>
        <pc:spChg chg="mod">
          <ac:chgData name="NORBEY DANILO" userId="29f64d73-8b12-4c53-a9f3-1c223397a229" providerId="ADAL" clId="{C2B3B64B-32BE-4DB8-B1F7-A76F42ED93B4}" dt="2023-03-14T16:07:27.599" v="1258"/>
          <ac:spMkLst>
            <pc:docMk/>
            <pc:sldMk cId="2850815137" sldId="369"/>
            <ac:spMk id="71" creationId="{00000000-0000-0000-0000-000000000000}"/>
          </ac:spMkLst>
        </pc:spChg>
        <pc:spChg chg="mod">
          <ac:chgData name="NORBEY DANILO" userId="29f64d73-8b12-4c53-a9f3-1c223397a229" providerId="ADAL" clId="{C2B3B64B-32BE-4DB8-B1F7-A76F42ED93B4}" dt="2023-03-14T16:09:54.393" v="1287" actId="255"/>
          <ac:spMkLst>
            <pc:docMk/>
            <pc:sldMk cId="2850815137" sldId="369"/>
            <ac:spMk id="72" creationId="{00000000-0000-0000-0000-000000000000}"/>
          </ac:spMkLst>
        </pc:spChg>
      </pc:sldChg>
      <pc:sldChg chg="modSp add mod">
        <pc:chgData name="NORBEY DANILO" userId="29f64d73-8b12-4c53-a9f3-1c223397a229" providerId="ADAL" clId="{C2B3B64B-32BE-4DB8-B1F7-A76F42ED93B4}" dt="2023-03-14T16:10:47.870" v="1290" actId="1076"/>
        <pc:sldMkLst>
          <pc:docMk/>
          <pc:sldMk cId="3126805197" sldId="370"/>
        </pc:sldMkLst>
        <pc:spChg chg="mod">
          <ac:chgData name="NORBEY DANILO" userId="29f64d73-8b12-4c53-a9f3-1c223397a229" providerId="ADAL" clId="{C2B3B64B-32BE-4DB8-B1F7-A76F42ED93B4}" dt="2023-03-14T16:10:47.870" v="1290" actId="1076"/>
          <ac:spMkLst>
            <pc:docMk/>
            <pc:sldMk cId="3126805197" sldId="370"/>
            <ac:spMk id="3" creationId="{AFCC88C0-2A82-4F76-BEDD-0DEDF0F88645}"/>
          </ac:spMkLst>
        </pc:spChg>
        <pc:spChg chg="mod">
          <ac:chgData name="NORBEY DANILO" userId="29f64d73-8b12-4c53-a9f3-1c223397a229" providerId="ADAL" clId="{C2B3B64B-32BE-4DB8-B1F7-A76F42ED93B4}" dt="2023-03-14T16:07:27.599" v="1258"/>
          <ac:spMkLst>
            <pc:docMk/>
            <pc:sldMk cId="3126805197" sldId="370"/>
            <ac:spMk id="71" creationId="{00000000-0000-0000-0000-000000000000}"/>
          </ac:spMkLst>
        </pc:spChg>
        <pc:spChg chg="mod">
          <ac:chgData name="NORBEY DANILO" userId="29f64d73-8b12-4c53-a9f3-1c223397a229" providerId="ADAL" clId="{C2B3B64B-32BE-4DB8-B1F7-A76F42ED93B4}" dt="2023-03-14T16:10:30.189" v="1288" actId="255"/>
          <ac:spMkLst>
            <pc:docMk/>
            <pc:sldMk cId="3126805197" sldId="370"/>
            <ac:spMk id="72" creationId="{00000000-0000-0000-0000-000000000000}"/>
          </ac:spMkLst>
        </pc:spChg>
      </pc:sldChg>
      <pc:sldChg chg="modSp add mod">
        <pc:chgData name="NORBEY DANILO" userId="29f64d73-8b12-4c53-a9f3-1c223397a229" providerId="ADAL" clId="{C2B3B64B-32BE-4DB8-B1F7-A76F42ED93B4}" dt="2023-03-14T16:11:32.121" v="1294" actId="108"/>
        <pc:sldMkLst>
          <pc:docMk/>
          <pc:sldMk cId="4206023169" sldId="371"/>
        </pc:sldMkLst>
        <pc:spChg chg="mod">
          <ac:chgData name="NORBEY DANILO" userId="29f64d73-8b12-4c53-a9f3-1c223397a229" providerId="ADAL" clId="{C2B3B64B-32BE-4DB8-B1F7-A76F42ED93B4}" dt="2023-03-14T16:11:32.121" v="1294" actId="108"/>
          <ac:spMkLst>
            <pc:docMk/>
            <pc:sldMk cId="4206023169" sldId="371"/>
            <ac:spMk id="3" creationId="{AFCC88C0-2A82-4F76-BEDD-0DEDF0F88645}"/>
          </ac:spMkLst>
        </pc:spChg>
        <pc:spChg chg="mod">
          <ac:chgData name="NORBEY DANILO" userId="29f64d73-8b12-4c53-a9f3-1c223397a229" providerId="ADAL" clId="{C2B3B64B-32BE-4DB8-B1F7-A76F42ED93B4}" dt="2023-03-14T16:07:27.599" v="1258"/>
          <ac:spMkLst>
            <pc:docMk/>
            <pc:sldMk cId="4206023169" sldId="371"/>
            <ac:spMk id="71" creationId="{00000000-0000-0000-0000-000000000000}"/>
          </ac:spMkLst>
        </pc:spChg>
        <pc:spChg chg="mod">
          <ac:chgData name="NORBEY DANILO" userId="29f64d73-8b12-4c53-a9f3-1c223397a229" providerId="ADAL" clId="{C2B3B64B-32BE-4DB8-B1F7-A76F42ED93B4}" dt="2023-03-14T16:10:59.390" v="1292" actId="255"/>
          <ac:spMkLst>
            <pc:docMk/>
            <pc:sldMk cId="4206023169" sldId="371"/>
            <ac:spMk id="72" creationId="{00000000-0000-0000-0000-000000000000}"/>
          </ac:spMkLst>
        </pc:spChg>
      </pc:sldChg>
      <pc:sldChg chg="modSp add mod">
        <pc:chgData name="NORBEY DANILO" userId="29f64d73-8b12-4c53-a9f3-1c223397a229" providerId="ADAL" clId="{C2B3B64B-32BE-4DB8-B1F7-A76F42ED93B4}" dt="2023-03-14T16:11:38.859" v="1296" actId="1076"/>
        <pc:sldMkLst>
          <pc:docMk/>
          <pc:sldMk cId="542416071" sldId="372"/>
        </pc:sldMkLst>
        <pc:spChg chg="mod">
          <ac:chgData name="NORBEY DANILO" userId="29f64d73-8b12-4c53-a9f3-1c223397a229" providerId="ADAL" clId="{C2B3B64B-32BE-4DB8-B1F7-A76F42ED93B4}" dt="2023-03-14T16:11:38.859" v="1296" actId="1076"/>
          <ac:spMkLst>
            <pc:docMk/>
            <pc:sldMk cId="542416071" sldId="372"/>
            <ac:spMk id="3" creationId="{AFCC88C0-2A82-4F76-BEDD-0DEDF0F88645}"/>
          </ac:spMkLst>
        </pc:spChg>
        <pc:spChg chg="mod">
          <ac:chgData name="NORBEY DANILO" userId="29f64d73-8b12-4c53-a9f3-1c223397a229" providerId="ADAL" clId="{C2B3B64B-32BE-4DB8-B1F7-A76F42ED93B4}" dt="2023-03-14T16:07:27.599" v="1258"/>
          <ac:spMkLst>
            <pc:docMk/>
            <pc:sldMk cId="542416071" sldId="372"/>
            <ac:spMk id="71" creationId="{00000000-0000-0000-0000-000000000000}"/>
          </ac:spMkLst>
        </pc:spChg>
        <pc:spChg chg="mod">
          <ac:chgData name="NORBEY DANILO" userId="29f64d73-8b12-4c53-a9f3-1c223397a229" providerId="ADAL" clId="{C2B3B64B-32BE-4DB8-B1F7-A76F42ED93B4}" dt="2023-03-14T16:11:27.072" v="1293" actId="255"/>
          <ac:spMkLst>
            <pc:docMk/>
            <pc:sldMk cId="542416071" sldId="372"/>
            <ac:spMk id="72" creationId="{00000000-0000-0000-0000-000000000000}"/>
          </ac:spMkLst>
        </pc:spChg>
      </pc:sldChg>
      <pc:sldChg chg="addSp delSp modSp add mod">
        <pc:chgData name="NORBEY DANILO" userId="29f64d73-8b12-4c53-a9f3-1c223397a229" providerId="ADAL" clId="{C2B3B64B-32BE-4DB8-B1F7-A76F42ED93B4}" dt="2023-03-14T16:14:26.539" v="1314" actId="1076"/>
        <pc:sldMkLst>
          <pc:docMk/>
          <pc:sldMk cId="1507967108" sldId="373"/>
        </pc:sldMkLst>
        <pc:spChg chg="mod">
          <ac:chgData name="NORBEY DANILO" userId="29f64d73-8b12-4c53-a9f3-1c223397a229" providerId="ADAL" clId="{C2B3B64B-32BE-4DB8-B1F7-A76F42ED93B4}" dt="2023-03-14T16:14:18.642" v="1312" actId="1076"/>
          <ac:spMkLst>
            <pc:docMk/>
            <pc:sldMk cId="1507967108" sldId="373"/>
            <ac:spMk id="3" creationId="{AFCC88C0-2A82-4F76-BEDD-0DEDF0F88645}"/>
          </ac:spMkLst>
        </pc:spChg>
        <pc:spChg chg="del">
          <ac:chgData name="NORBEY DANILO" userId="29f64d73-8b12-4c53-a9f3-1c223397a229" providerId="ADAL" clId="{C2B3B64B-32BE-4DB8-B1F7-A76F42ED93B4}" dt="2023-03-14T16:12:30.790" v="1298" actId="478"/>
          <ac:spMkLst>
            <pc:docMk/>
            <pc:sldMk cId="1507967108" sldId="373"/>
            <ac:spMk id="7" creationId="{76B37924-2BB1-3608-39A8-4F8CA8EB22F6}"/>
          </ac:spMkLst>
        </pc:spChg>
        <pc:picChg chg="add mod">
          <ac:chgData name="NORBEY DANILO" userId="29f64d73-8b12-4c53-a9f3-1c223397a229" providerId="ADAL" clId="{C2B3B64B-32BE-4DB8-B1F7-A76F42ED93B4}" dt="2023-03-14T16:14:26.539" v="1314" actId="1076"/>
          <ac:picMkLst>
            <pc:docMk/>
            <pc:sldMk cId="1507967108" sldId="373"/>
            <ac:picMk id="2050" creationId="{81269579-B4B2-7817-8867-A570FFEB5C97}"/>
          </ac:picMkLst>
        </pc:picChg>
      </pc:sldChg>
      <pc:sldChg chg="addSp delSp modSp add mod">
        <pc:chgData name="NORBEY DANILO" userId="29f64d73-8b12-4c53-a9f3-1c223397a229" providerId="ADAL" clId="{C2B3B64B-32BE-4DB8-B1F7-A76F42ED93B4}" dt="2023-03-14T16:18:12.362" v="1327" actId="1076"/>
        <pc:sldMkLst>
          <pc:docMk/>
          <pc:sldMk cId="2984353729" sldId="374"/>
        </pc:sldMkLst>
        <pc:spChg chg="add del mod">
          <ac:chgData name="NORBEY DANILO" userId="29f64d73-8b12-4c53-a9f3-1c223397a229" providerId="ADAL" clId="{C2B3B64B-32BE-4DB8-B1F7-A76F42ED93B4}" dt="2023-03-14T16:17:27.802" v="1318" actId="478"/>
          <ac:spMkLst>
            <pc:docMk/>
            <pc:sldMk cId="2984353729" sldId="374"/>
            <ac:spMk id="3" creationId="{091C226E-9CD0-1980-BB45-C20CFEB27359}"/>
          </ac:spMkLst>
        </pc:spChg>
        <pc:spChg chg="add del mod">
          <ac:chgData name="NORBEY DANILO" userId="29f64d73-8b12-4c53-a9f3-1c223397a229" providerId="ADAL" clId="{C2B3B64B-32BE-4DB8-B1F7-A76F42ED93B4}" dt="2023-03-14T16:17:29.088" v="1319" actId="478"/>
          <ac:spMkLst>
            <pc:docMk/>
            <pc:sldMk cId="2984353729" sldId="374"/>
            <ac:spMk id="5" creationId="{88C013DE-8685-4B91-6A48-9C6922CA6FD1}"/>
          </ac:spMkLst>
        </pc:spChg>
        <pc:spChg chg="del">
          <ac:chgData name="NORBEY DANILO" userId="29f64d73-8b12-4c53-a9f3-1c223397a229" providerId="ADAL" clId="{C2B3B64B-32BE-4DB8-B1F7-A76F42ED93B4}" dt="2023-03-14T16:17:25.807" v="1316" actId="478"/>
          <ac:spMkLst>
            <pc:docMk/>
            <pc:sldMk cId="2984353729" sldId="374"/>
            <ac:spMk id="922" creationId="{00000000-0000-0000-0000-000000000000}"/>
          </ac:spMkLst>
        </pc:spChg>
        <pc:spChg chg="del">
          <ac:chgData name="NORBEY DANILO" userId="29f64d73-8b12-4c53-a9f3-1c223397a229" providerId="ADAL" clId="{C2B3B64B-32BE-4DB8-B1F7-A76F42ED93B4}" dt="2023-03-14T16:17:27.031" v="1317" actId="478"/>
          <ac:spMkLst>
            <pc:docMk/>
            <pc:sldMk cId="2984353729" sldId="374"/>
            <ac:spMk id="923" creationId="{00000000-0000-0000-0000-000000000000}"/>
          </ac:spMkLst>
        </pc:spChg>
        <pc:picChg chg="add mod">
          <ac:chgData name="NORBEY DANILO" userId="29f64d73-8b12-4c53-a9f3-1c223397a229" providerId="ADAL" clId="{C2B3B64B-32BE-4DB8-B1F7-A76F42ED93B4}" dt="2023-03-14T16:18:05.483" v="1324" actId="1076"/>
          <ac:picMkLst>
            <pc:docMk/>
            <pc:sldMk cId="2984353729" sldId="374"/>
            <ac:picMk id="3074" creationId="{AFEE78EF-BE44-FDA0-517F-DEBB3A032FB1}"/>
          </ac:picMkLst>
        </pc:picChg>
        <pc:picChg chg="add mod">
          <ac:chgData name="NORBEY DANILO" userId="29f64d73-8b12-4c53-a9f3-1c223397a229" providerId="ADAL" clId="{C2B3B64B-32BE-4DB8-B1F7-A76F42ED93B4}" dt="2023-03-14T16:18:12.362" v="1327" actId="1076"/>
          <ac:picMkLst>
            <pc:docMk/>
            <pc:sldMk cId="2984353729" sldId="374"/>
            <ac:picMk id="3076" creationId="{19A2AFC3-FA74-465C-3D5E-93A843384103}"/>
          </ac:picMkLst>
        </pc:picChg>
      </pc:sldChg>
      <pc:sldChg chg="addSp delSp modSp add">
        <pc:chgData name="NORBEY DANILO" userId="29f64d73-8b12-4c53-a9f3-1c223397a229" providerId="ADAL" clId="{C2B3B64B-32BE-4DB8-B1F7-A76F42ED93B4}" dt="2023-03-14T16:18:50.578" v="1338" actId="1076"/>
        <pc:sldMkLst>
          <pc:docMk/>
          <pc:sldMk cId="766462360" sldId="375"/>
        </pc:sldMkLst>
        <pc:picChg chg="del">
          <ac:chgData name="NORBEY DANILO" userId="29f64d73-8b12-4c53-a9f3-1c223397a229" providerId="ADAL" clId="{C2B3B64B-32BE-4DB8-B1F7-A76F42ED93B4}" dt="2023-03-14T16:18:27.977" v="1329" actId="478"/>
          <ac:picMkLst>
            <pc:docMk/>
            <pc:sldMk cId="766462360" sldId="375"/>
            <ac:picMk id="3074" creationId="{AFEE78EF-BE44-FDA0-517F-DEBB3A032FB1}"/>
          </ac:picMkLst>
        </pc:picChg>
        <pc:picChg chg="del">
          <ac:chgData name="NORBEY DANILO" userId="29f64d73-8b12-4c53-a9f3-1c223397a229" providerId="ADAL" clId="{C2B3B64B-32BE-4DB8-B1F7-A76F42ED93B4}" dt="2023-03-14T16:18:28.858" v="1330" actId="478"/>
          <ac:picMkLst>
            <pc:docMk/>
            <pc:sldMk cId="766462360" sldId="375"/>
            <ac:picMk id="3076" creationId="{19A2AFC3-FA74-465C-3D5E-93A843384103}"/>
          </ac:picMkLst>
        </pc:picChg>
        <pc:picChg chg="add mod">
          <ac:chgData name="NORBEY DANILO" userId="29f64d73-8b12-4c53-a9f3-1c223397a229" providerId="ADAL" clId="{C2B3B64B-32BE-4DB8-B1F7-A76F42ED93B4}" dt="2023-03-14T16:18:35.550" v="1333" actId="1076"/>
          <ac:picMkLst>
            <pc:docMk/>
            <pc:sldMk cId="766462360" sldId="375"/>
            <ac:picMk id="4098" creationId="{9A982E6B-45F8-4911-C789-01C2B7447ED5}"/>
          </ac:picMkLst>
        </pc:picChg>
        <pc:picChg chg="add mod">
          <ac:chgData name="NORBEY DANILO" userId="29f64d73-8b12-4c53-a9f3-1c223397a229" providerId="ADAL" clId="{C2B3B64B-32BE-4DB8-B1F7-A76F42ED93B4}" dt="2023-03-14T16:18:50.578" v="1338" actId="1076"/>
          <ac:picMkLst>
            <pc:docMk/>
            <pc:sldMk cId="766462360" sldId="375"/>
            <ac:picMk id="4100" creationId="{FACE6271-52A4-61E3-A611-33DF7747548A}"/>
          </ac:picMkLst>
        </pc:picChg>
      </pc:sldChg>
      <pc:sldChg chg="addSp modSp add mod">
        <pc:chgData name="NORBEY DANILO" userId="29f64d73-8b12-4c53-a9f3-1c223397a229" providerId="ADAL" clId="{C2B3B64B-32BE-4DB8-B1F7-A76F42ED93B4}" dt="2023-03-14T16:32:48.194" v="1380" actId="20577"/>
        <pc:sldMkLst>
          <pc:docMk/>
          <pc:sldMk cId="363449744" sldId="376"/>
        </pc:sldMkLst>
        <pc:spChg chg="add mod">
          <ac:chgData name="NORBEY DANILO" userId="29f64d73-8b12-4c53-a9f3-1c223397a229" providerId="ADAL" clId="{C2B3B64B-32BE-4DB8-B1F7-A76F42ED93B4}" dt="2023-03-14T16:32:48.194" v="1380" actId="20577"/>
          <ac:spMkLst>
            <pc:docMk/>
            <pc:sldMk cId="363449744" sldId="376"/>
            <ac:spMk id="2" creationId="{C7E89FC8-8910-52B0-3908-2070EC8F5680}"/>
          </ac:spMkLst>
        </pc:spChg>
        <pc:spChg chg="mod">
          <ac:chgData name="NORBEY DANILO" userId="29f64d73-8b12-4c53-a9f3-1c223397a229" providerId="ADAL" clId="{C2B3B64B-32BE-4DB8-B1F7-A76F42ED93B4}" dt="2023-03-14T16:30:41.363" v="1371" actId="1076"/>
          <ac:spMkLst>
            <pc:docMk/>
            <pc:sldMk cId="363449744" sldId="376"/>
            <ac:spMk id="1310" creationId="{00000000-0000-0000-0000-000000000000}"/>
          </ac:spMkLst>
        </pc:spChg>
      </pc:sldChg>
      <pc:sldChg chg="modSp add mod ord">
        <pc:chgData name="NORBEY DANILO" userId="29f64d73-8b12-4c53-a9f3-1c223397a229" providerId="ADAL" clId="{C2B3B64B-32BE-4DB8-B1F7-A76F42ED93B4}" dt="2023-03-14T16:50:26.113" v="1407" actId="20577"/>
        <pc:sldMkLst>
          <pc:docMk/>
          <pc:sldMk cId="3811819716" sldId="377"/>
        </pc:sldMkLst>
        <pc:spChg chg="mod">
          <ac:chgData name="NORBEY DANILO" userId="29f64d73-8b12-4c53-a9f3-1c223397a229" providerId="ADAL" clId="{C2B3B64B-32BE-4DB8-B1F7-A76F42ED93B4}" dt="2023-03-14T16:50:26.113" v="1407" actId="20577"/>
          <ac:spMkLst>
            <pc:docMk/>
            <pc:sldMk cId="3811819716" sldId="377"/>
            <ac:spMk id="923" creationId="{00000000-0000-0000-0000-000000000000}"/>
          </ac:spMkLst>
        </pc:spChg>
      </pc:sldChg>
      <pc:sldChg chg="modSp add mod">
        <pc:chgData name="NORBEY DANILO" userId="29f64d73-8b12-4c53-a9f3-1c223397a229" providerId="ADAL" clId="{C2B3B64B-32BE-4DB8-B1F7-A76F42ED93B4}" dt="2023-03-14T16:51:22.685" v="1427" actId="20577"/>
        <pc:sldMkLst>
          <pc:docMk/>
          <pc:sldMk cId="3004207377" sldId="378"/>
        </pc:sldMkLst>
        <pc:spChg chg="mod">
          <ac:chgData name="NORBEY DANILO" userId="29f64d73-8b12-4c53-a9f3-1c223397a229" providerId="ADAL" clId="{C2B3B64B-32BE-4DB8-B1F7-A76F42ED93B4}" dt="2023-03-14T16:51:22.685" v="1427" actId="20577"/>
          <ac:spMkLst>
            <pc:docMk/>
            <pc:sldMk cId="3004207377" sldId="378"/>
            <ac:spMk id="923" creationId="{00000000-0000-0000-0000-000000000000}"/>
          </ac:spMkLst>
        </pc:spChg>
      </pc:sldChg>
      <pc:sldChg chg="modSp add mod">
        <pc:chgData name="NORBEY DANILO" userId="29f64d73-8b12-4c53-a9f3-1c223397a229" providerId="ADAL" clId="{C2B3B64B-32BE-4DB8-B1F7-A76F42ED93B4}" dt="2023-03-14T16:52:00.367" v="1447" actId="20577"/>
        <pc:sldMkLst>
          <pc:docMk/>
          <pc:sldMk cId="4276615358" sldId="379"/>
        </pc:sldMkLst>
        <pc:spChg chg="mod">
          <ac:chgData name="NORBEY DANILO" userId="29f64d73-8b12-4c53-a9f3-1c223397a229" providerId="ADAL" clId="{C2B3B64B-32BE-4DB8-B1F7-A76F42ED93B4}" dt="2023-03-14T16:52:00.367" v="1447" actId="20577"/>
          <ac:spMkLst>
            <pc:docMk/>
            <pc:sldMk cId="4276615358" sldId="379"/>
            <ac:spMk id="923" creationId="{00000000-0000-0000-0000-000000000000}"/>
          </ac:spMkLst>
        </pc:spChg>
      </pc:sldChg>
      <pc:sldChg chg="modSp add mod">
        <pc:chgData name="NORBEY DANILO" userId="29f64d73-8b12-4c53-a9f3-1c223397a229" providerId="ADAL" clId="{C2B3B64B-32BE-4DB8-B1F7-A76F42ED93B4}" dt="2023-03-14T16:52:52.208" v="1467"/>
        <pc:sldMkLst>
          <pc:docMk/>
          <pc:sldMk cId="2267902226" sldId="380"/>
        </pc:sldMkLst>
        <pc:spChg chg="mod">
          <ac:chgData name="NORBEY DANILO" userId="29f64d73-8b12-4c53-a9f3-1c223397a229" providerId="ADAL" clId="{C2B3B64B-32BE-4DB8-B1F7-A76F42ED93B4}" dt="2023-03-14T16:52:52.208" v="1467"/>
          <ac:spMkLst>
            <pc:docMk/>
            <pc:sldMk cId="2267902226" sldId="380"/>
            <ac:spMk id="923" creationId="{00000000-0000-0000-0000-000000000000}"/>
          </ac:spMkLst>
        </pc:spChg>
      </pc:sldChg>
      <pc:sldChg chg="add">
        <pc:chgData name="NORBEY DANILO" userId="29f64d73-8b12-4c53-a9f3-1c223397a229" providerId="ADAL" clId="{C2B3B64B-32BE-4DB8-B1F7-A76F42ED93B4}" dt="2023-03-14T18:11:53.764" v="1468"/>
        <pc:sldMkLst>
          <pc:docMk/>
          <pc:sldMk cId="2091028922" sldId="381"/>
        </pc:sldMkLst>
      </pc:sldChg>
      <pc:sldChg chg="modSp add mod">
        <pc:chgData name="NORBEY DANILO" userId="29f64d73-8b12-4c53-a9f3-1c223397a229" providerId="ADAL" clId="{C2B3B64B-32BE-4DB8-B1F7-A76F42ED93B4}" dt="2023-03-14T18:12:29.616" v="1475" actId="108"/>
        <pc:sldMkLst>
          <pc:docMk/>
          <pc:sldMk cId="3254428721" sldId="382"/>
        </pc:sldMkLst>
        <pc:spChg chg="mod">
          <ac:chgData name="NORBEY DANILO" userId="29f64d73-8b12-4c53-a9f3-1c223397a229" providerId="ADAL" clId="{C2B3B64B-32BE-4DB8-B1F7-A76F42ED93B4}" dt="2023-03-14T18:12:29.616" v="1475" actId="108"/>
          <ac:spMkLst>
            <pc:docMk/>
            <pc:sldMk cId="3254428721" sldId="382"/>
            <ac:spMk id="2" creationId="{00000000-0000-0000-0000-000000000000}"/>
          </ac:spMkLst>
        </pc:spChg>
        <pc:spChg chg="mod">
          <ac:chgData name="NORBEY DANILO" userId="29f64d73-8b12-4c53-a9f3-1c223397a229" providerId="ADAL" clId="{C2B3B64B-32BE-4DB8-B1F7-A76F42ED93B4}" dt="2023-03-14T18:12:12.848" v="1471" actId="123"/>
          <ac:spMkLst>
            <pc:docMk/>
            <pc:sldMk cId="3254428721" sldId="382"/>
            <ac:spMk id="5" creationId="{00000000-0000-0000-0000-000000000000}"/>
          </ac:spMkLst>
        </pc:spChg>
      </pc:sldChg>
      <pc:sldChg chg="modSp add mod">
        <pc:chgData name="NORBEY DANILO" userId="29f64d73-8b12-4c53-a9f3-1c223397a229" providerId="ADAL" clId="{C2B3B64B-32BE-4DB8-B1F7-A76F42ED93B4}" dt="2023-03-14T18:12:59.188" v="1480" actId="255"/>
        <pc:sldMkLst>
          <pc:docMk/>
          <pc:sldMk cId="3096085942" sldId="383"/>
        </pc:sldMkLst>
        <pc:spChg chg="mod">
          <ac:chgData name="NORBEY DANILO" userId="29f64d73-8b12-4c53-a9f3-1c223397a229" providerId="ADAL" clId="{C2B3B64B-32BE-4DB8-B1F7-A76F42ED93B4}" dt="2023-03-14T18:12:39.910" v="1477" actId="14100"/>
          <ac:spMkLst>
            <pc:docMk/>
            <pc:sldMk cId="3096085942" sldId="383"/>
            <ac:spMk id="2" creationId="{00000000-0000-0000-0000-000000000000}"/>
          </ac:spMkLst>
        </pc:spChg>
        <pc:spChg chg="mod">
          <ac:chgData name="NORBEY DANILO" userId="29f64d73-8b12-4c53-a9f3-1c223397a229" providerId="ADAL" clId="{C2B3B64B-32BE-4DB8-B1F7-A76F42ED93B4}" dt="2023-03-14T18:12:59.188" v="1480" actId="255"/>
          <ac:spMkLst>
            <pc:docMk/>
            <pc:sldMk cId="3096085942" sldId="383"/>
            <ac:spMk id="3" creationId="{00000000-0000-0000-0000-000000000000}"/>
          </ac:spMkLst>
        </pc:spChg>
      </pc:sldChg>
      <pc:sldChg chg="modSp add mod">
        <pc:chgData name="NORBEY DANILO" userId="29f64d73-8b12-4c53-a9f3-1c223397a229" providerId="ADAL" clId="{C2B3B64B-32BE-4DB8-B1F7-A76F42ED93B4}" dt="2023-03-14T18:13:23.842" v="1482" actId="207"/>
        <pc:sldMkLst>
          <pc:docMk/>
          <pc:sldMk cId="1543492321" sldId="384"/>
        </pc:sldMkLst>
        <pc:spChg chg="mod">
          <ac:chgData name="NORBEY DANILO" userId="29f64d73-8b12-4c53-a9f3-1c223397a229" providerId="ADAL" clId="{C2B3B64B-32BE-4DB8-B1F7-A76F42ED93B4}" dt="2023-03-14T18:13:23.842" v="1482" actId="207"/>
          <ac:spMkLst>
            <pc:docMk/>
            <pc:sldMk cId="1543492321" sldId="384"/>
            <ac:spMk id="6" creationId="{00000000-0000-0000-0000-000000000000}"/>
          </ac:spMkLst>
        </pc:spChg>
      </pc:sldChg>
      <pc:sldChg chg="modSp add mod">
        <pc:chgData name="NORBEY DANILO" userId="29f64d73-8b12-4c53-a9f3-1c223397a229" providerId="ADAL" clId="{C2B3B64B-32BE-4DB8-B1F7-A76F42ED93B4}" dt="2023-03-14T18:13:33.484" v="1484" actId="27636"/>
        <pc:sldMkLst>
          <pc:docMk/>
          <pc:sldMk cId="3254421840" sldId="385"/>
        </pc:sldMkLst>
        <pc:spChg chg="mod">
          <ac:chgData name="NORBEY DANILO" userId="29f64d73-8b12-4c53-a9f3-1c223397a229" providerId="ADAL" clId="{C2B3B64B-32BE-4DB8-B1F7-A76F42ED93B4}" dt="2023-03-14T18:13:33.484" v="1484" actId="27636"/>
          <ac:spMkLst>
            <pc:docMk/>
            <pc:sldMk cId="3254421840" sldId="385"/>
            <ac:spMk id="2" creationId="{00000000-0000-0000-0000-000000000000}"/>
          </ac:spMkLst>
        </pc:spChg>
      </pc:sldChg>
      <pc:sldChg chg="add">
        <pc:chgData name="NORBEY DANILO" userId="29f64d73-8b12-4c53-a9f3-1c223397a229" providerId="ADAL" clId="{C2B3B64B-32BE-4DB8-B1F7-A76F42ED93B4}" dt="2023-03-14T18:11:53.764" v="1468"/>
        <pc:sldMkLst>
          <pc:docMk/>
          <pc:sldMk cId="4077027043" sldId="386"/>
        </pc:sldMkLst>
      </pc:sldChg>
      <pc:sldChg chg="modSp add mod">
        <pc:chgData name="NORBEY DANILO" userId="29f64d73-8b12-4c53-a9f3-1c223397a229" providerId="ADAL" clId="{C2B3B64B-32BE-4DB8-B1F7-A76F42ED93B4}" dt="2023-03-14T18:13:46.117" v="1486" actId="27636"/>
        <pc:sldMkLst>
          <pc:docMk/>
          <pc:sldMk cId="614164518" sldId="387"/>
        </pc:sldMkLst>
        <pc:spChg chg="mod">
          <ac:chgData name="NORBEY DANILO" userId="29f64d73-8b12-4c53-a9f3-1c223397a229" providerId="ADAL" clId="{C2B3B64B-32BE-4DB8-B1F7-A76F42ED93B4}" dt="2023-03-14T18:13:46.117" v="1486" actId="27636"/>
          <ac:spMkLst>
            <pc:docMk/>
            <pc:sldMk cId="614164518" sldId="387"/>
            <ac:spMk id="2" creationId="{00000000-0000-0000-0000-000000000000}"/>
          </ac:spMkLst>
        </pc:spChg>
      </pc:sldChg>
      <pc:sldChg chg="modSp add mod">
        <pc:chgData name="NORBEY DANILO" userId="29f64d73-8b12-4c53-a9f3-1c223397a229" providerId="ADAL" clId="{C2B3B64B-32BE-4DB8-B1F7-A76F42ED93B4}" dt="2023-03-14T18:14:08.700" v="1492" actId="27636"/>
        <pc:sldMkLst>
          <pc:docMk/>
          <pc:sldMk cId="1779705435" sldId="388"/>
        </pc:sldMkLst>
        <pc:spChg chg="mod">
          <ac:chgData name="NORBEY DANILO" userId="29f64d73-8b12-4c53-a9f3-1c223397a229" providerId="ADAL" clId="{C2B3B64B-32BE-4DB8-B1F7-A76F42ED93B4}" dt="2023-03-14T18:14:08.700" v="1492" actId="27636"/>
          <ac:spMkLst>
            <pc:docMk/>
            <pc:sldMk cId="1779705435" sldId="388"/>
            <ac:spMk id="2" creationId="{00000000-0000-0000-0000-000000000000}"/>
          </ac:spMkLst>
        </pc:spChg>
        <pc:picChg chg="mod">
          <ac:chgData name="NORBEY DANILO" userId="29f64d73-8b12-4c53-a9f3-1c223397a229" providerId="ADAL" clId="{C2B3B64B-32BE-4DB8-B1F7-A76F42ED93B4}" dt="2023-03-14T18:14:02.772" v="1490" actId="1076"/>
          <ac:picMkLst>
            <pc:docMk/>
            <pc:sldMk cId="1779705435" sldId="388"/>
            <ac:picMk id="4" creationId="{00000000-0000-0000-0000-000000000000}"/>
          </ac:picMkLst>
        </pc:picChg>
      </pc:sldChg>
      <pc:sldChg chg="modSp add mod">
        <pc:chgData name="NORBEY DANILO" userId="29f64d73-8b12-4c53-a9f3-1c223397a229" providerId="ADAL" clId="{C2B3B64B-32BE-4DB8-B1F7-A76F42ED93B4}" dt="2023-03-14T18:14:20.628" v="1496" actId="20577"/>
        <pc:sldMkLst>
          <pc:docMk/>
          <pc:sldMk cId="2644121392" sldId="389"/>
        </pc:sldMkLst>
        <pc:spChg chg="mod">
          <ac:chgData name="NORBEY DANILO" userId="29f64d73-8b12-4c53-a9f3-1c223397a229" providerId="ADAL" clId="{C2B3B64B-32BE-4DB8-B1F7-A76F42ED93B4}" dt="2023-03-14T18:14:17.239" v="1494" actId="27636"/>
          <ac:spMkLst>
            <pc:docMk/>
            <pc:sldMk cId="2644121392" sldId="389"/>
            <ac:spMk id="2" creationId="{00000000-0000-0000-0000-000000000000}"/>
          </ac:spMkLst>
        </pc:spChg>
        <pc:spChg chg="mod">
          <ac:chgData name="NORBEY DANILO" userId="29f64d73-8b12-4c53-a9f3-1c223397a229" providerId="ADAL" clId="{C2B3B64B-32BE-4DB8-B1F7-A76F42ED93B4}" dt="2023-03-14T18:14:20.628" v="1496" actId="20577"/>
          <ac:spMkLst>
            <pc:docMk/>
            <pc:sldMk cId="2644121392" sldId="389"/>
            <ac:spMk id="3" creationId="{00000000-0000-0000-0000-000000000000}"/>
          </ac:spMkLst>
        </pc:spChg>
      </pc:sldChg>
      <pc:sldChg chg="modSp add mod">
        <pc:chgData name="NORBEY DANILO" userId="29f64d73-8b12-4c53-a9f3-1c223397a229" providerId="ADAL" clId="{C2B3B64B-32BE-4DB8-B1F7-A76F42ED93B4}" dt="2023-03-14T18:14:29.032" v="1498" actId="27636"/>
        <pc:sldMkLst>
          <pc:docMk/>
          <pc:sldMk cId="4167231099" sldId="390"/>
        </pc:sldMkLst>
        <pc:spChg chg="mod">
          <ac:chgData name="NORBEY DANILO" userId="29f64d73-8b12-4c53-a9f3-1c223397a229" providerId="ADAL" clId="{C2B3B64B-32BE-4DB8-B1F7-A76F42ED93B4}" dt="2023-03-14T18:14:29.032" v="1498" actId="27636"/>
          <ac:spMkLst>
            <pc:docMk/>
            <pc:sldMk cId="4167231099" sldId="390"/>
            <ac:spMk id="2" creationId="{00000000-0000-0000-0000-000000000000}"/>
          </ac:spMkLst>
        </pc:spChg>
        <pc:spChg chg="mod">
          <ac:chgData name="NORBEY DANILO" userId="29f64d73-8b12-4c53-a9f3-1c223397a229" providerId="ADAL" clId="{C2B3B64B-32BE-4DB8-B1F7-A76F42ED93B4}" dt="2023-03-14T18:11:53.829" v="1469" actId="27636"/>
          <ac:spMkLst>
            <pc:docMk/>
            <pc:sldMk cId="4167231099" sldId="390"/>
            <ac:spMk id="3" creationId="{00000000-0000-0000-0000-000000000000}"/>
          </ac:spMkLst>
        </pc:spChg>
      </pc:sldChg>
      <pc:sldChg chg="modSp add mod">
        <pc:chgData name="NORBEY DANILO" userId="29f64d73-8b12-4c53-a9f3-1c223397a229" providerId="ADAL" clId="{C2B3B64B-32BE-4DB8-B1F7-A76F42ED93B4}" dt="2023-03-14T18:14:53.276" v="1504" actId="122"/>
        <pc:sldMkLst>
          <pc:docMk/>
          <pc:sldMk cId="2265682058" sldId="391"/>
        </pc:sldMkLst>
        <pc:spChg chg="mod">
          <ac:chgData name="NORBEY DANILO" userId="29f64d73-8b12-4c53-a9f3-1c223397a229" providerId="ADAL" clId="{C2B3B64B-32BE-4DB8-B1F7-A76F42ED93B4}" dt="2023-03-14T18:14:45.538" v="1501" actId="207"/>
          <ac:spMkLst>
            <pc:docMk/>
            <pc:sldMk cId="2265682058" sldId="391"/>
            <ac:spMk id="2" creationId="{00000000-0000-0000-0000-000000000000}"/>
          </ac:spMkLst>
        </pc:spChg>
        <pc:spChg chg="mod">
          <ac:chgData name="NORBEY DANILO" userId="29f64d73-8b12-4c53-a9f3-1c223397a229" providerId="ADAL" clId="{C2B3B64B-32BE-4DB8-B1F7-A76F42ED93B4}" dt="2023-03-14T18:14:53.276" v="1504" actId="122"/>
          <ac:spMkLst>
            <pc:docMk/>
            <pc:sldMk cId="2265682058" sldId="391"/>
            <ac:spMk id="3" creationId="{00000000-0000-0000-0000-000000000000}"/>
          </ac:spMkLst>
        </pc:spChg>
      </pc:sldChg>
      <pc:sldMasterChg chg="delSldLayout">
        <pc:chgData name="NORBEY DANILO" userId="29f64d73-8b12-4c53-a9f3-1c223397a229" providerId="ADAL" clId="{C2B3B64B-32BE-4DB8-B1F7-A76F42ED93B4}" dt="2023-03-13T17:57:37.497" v="886" actId="47"/>
        <pc:sldMasterMkLst>
          <pc:docMk/>
          <pc:sldMasterMk cId="0" sldId="2147483672"/>
        </pc:sldMasterMkLst>
        <pc:sldLayoutChg chg="del">
          <pc:chgData name="NORBEY DANILO" userId="29f64d73-8b12-4c53-a9f3-1c223397a229" providerId="ADAL" clId="{C2B3B64B-32BE-4DB8-B1F7-A76F42ED93B4}" dt="2023-03-13T17:57:37.497" v="886" actId="47"/>
          <pc:sldLayoutMkLst>
            <pc:docMk/>
            <pc:sldMasterMk cId="0" sldId="2147483672"/>
            <pc:sldLayoutMk cId="0" sldId="2147483650"/>
          </pc:sldLayoutMkLst>
        </pc:sldLayoutChg>
        <pc:sldLayoutChg chg="del">
          <pc:chgData name="NORBEY DANILO" userId="29f64d73-8b12-4c53-a9f3-1c223397a229" providerId="ADAL" clId="{C2B3B64B-32BE-4DB8-B1F7-A76F42ED93B4}" dt="2023-03-13T15:21:34.708" v="340" actId="47"/>
          <pc:sldLayoutMkLst>
            <pc:docMk/>
            <pc:sldMasterMk cId="0" sldId="2147483672"/>
            <pc:sldLayoutMk cId="0" sldId="2147483651"/>
          </pc:sldLayoutMkLst>
        </pc:sldLayoutChg>
        <pc:sldLayoutChg chg="del">
          <pc:chgData name="NORBEY DANILO" userId="29f64d73-8b12-4c53-a9f3-1c223397a229" providerId="ADAL" clId="{C2B3B64B-32BE-4DB8-B1F7-A76F42ED93B4}" dt="2023-03-13T17:57:24.383" v="863" actId="47"/>
          <pc:sldLayoutMkLst>
            <pc:docMk/>
            <pc:sldMasterMk cId="0" sldId="2147483672"/>
            <pc:sldLayoutMk cId="0" sldId="2147483654"/>
          </pc:sldLayoutMkLst>
        </pc:sldLayoutChg>
        <pc:sldLayoutChg chg="del">
          <pc:chgData name="NORBEY DANILO" userId="29f64d73-8b12-4c53-a9f3-1c223397a229" providerId="ADAL" clId="{C2B3B64B-32BE-4DB8-B1F7-A76F42ED93B4}" dt="2023-03-13T17:57:26.470" v="865" actId="47"/>
          <pc:sldLayoutMkLst>
            <pc:docMk/>
            <pc:sldMasterMk cId="0" sldId="2147483672"/>
            <pc:sldLayoutMk cId="0" sldId="2147483661"/>
          </pc:sldLayoutMkLst>
        </pc:sldLayoutChg>
        <pc:sldLayoutChg chg="del">
          <pc:chgData name="NORBEY DANILO" userId="29f64d73-8b12-4c53-a9f3-1c223397a229" providerId="ADAL" clId="{C2B3B64B-32BE-4DB8-B1F7-A76F42ED93B4}" dt="2023-03-13T17:57:32.571" v="876" actId="47"/>
          <pc:sldLayoutMkLst>
            <pc:docMk/>
            <pc:sldMasterMk cId="0" sldId="2147483672"/>
            <pc:sldLayoutMk cId="0" sldId="2147483663"/>
          </pc:sldLayoutMkLst>
        </pc:sldLayoutChg>
        <pc:sldLayoutChg chg="del">
          <pc:chgData name="NORBEY DANILO" userId="29f64d73-8b12-4c53-a9f3-1c223397a229" providerId="ADAL" clId="{C2B3B64B-32BE-4DB8-B1F7-A76F42ED93B4}" dt="2023-03-13T17:57:27.846" v="869" actId="47"/>
          <pc:sldLayoutMkLst>
            <pc:docMk/>
            <pc:sldMasterMk cId="0" sldId="2147483672"/>
            <pc:sldLayoutMk cId="0" sldId="2147483664"/>
          </pc:sldLayoutMkLst>
        </pc:sldLayoutChg>
        <pc:sldLayoutChg chg="del">
          <pc:chgData name="NORBEY DANILO" userId="29f64d73-8b12-4c53-a9f3-1c223397a229" providerId="ADAL" clId="{C2B3B64B-32BE-4DB8-B1F7-A76F42ED93B4}" dt="2023-03-13T17:57:35.928" v="883" actId="47"/>
          <pc:sldLayoutMkLst>
            <pc:docMk/>
            <pc:sldMasterMk cId="0" sldId="2147483672"/>
            <pc:sldLayoutMk cId="0" sldId="2147483665"/>
          </pc:sldLayoutMkLst>
        </pc:sldLayoutChg>
        <pc:sldLayoutChg chg="del">
          <pc:chgData name="NORBEY DANILO" userId="29f64d73-8b12-4c53-a9f3-1c223397a229" providerId="ADAL" clId="{C2B3B64B-32BE-4DB8-B1F7-A76F42ED93B4}" dt="2023-03-13T15:21:34.971" v="348" actId="47"/>
          <pc:sldLayoutMkLst>
            <pc:docMk/>
            <pc:sldMasterMk cId="0" sldId="2147483672"/>
            <pc:sldLayoutMk cId="0" sldId="2147483666"/>
          </pc:sldLayoutMkLst>
        </pc:sldLayoutChg>
        <pc:sldLayoutChg chg="del">
          <pc:chgData name="NORBEY DANILO" userId="29f64d73-8b12-4c53-a9f3-1c223397a229" providerId="ADAL" clId="{C2B3B64B-32BE-4DB8-B1F7-A76F42ED93B4}" dt="2023-03-13T15:21:35.003" v="349" actId="47"/>
          <pc:sldLayoutMkLst>
            <pc:docMk/>
            <pc:sldMasterMk cId="0" sldId="2147483672"/>
            <pc:sldLayoutMk cId="0" sldId="2147483667"/>
          </pc:sldLayoutMkLst>
        </pc:sldLayoutChg>
      </pc:sldMasterChg>
    </pc:docChg>
  </pc:docChgLst>
  <pc:docChgLst>
    <pc:chgData name="NORBEY DANILO MUÑOZ CAÑON" userId="29f64d73-8b12-4c53-a9f3-1c223397a229" providerId="ADAL" clId="{C2B3B64B-32BE-4DB8-B1F7-A76F42ED93B4}"/>
    <pc:docChg chg="undo redo custSel addSld modSld sldOrd">
      <pc:chgData name="NORBEY DANILO MUÑOZ CAÑON" userId="29f64d73-8b12-4c53-a9f3-1c223397a229" providerId="ADAL" clId="{C2B3B64B-32BE-4DB8-B1F7-A76F42ED93B4}" dt="2023-09-08T17:02:12.382" v="1804"/>
      <pc:docMkLst>
        <pc:docMk/>
      </pc:docMkLst>
      <pc:sldChg chg="addSp delSp modSp mod">
        <pc:chgData name="NORBEY DANILO MUÑOZ CAÑON" userId="29f64d73-8b12-4c53-a9f3-1c223397a229" providerId="ADAL" clId="{C2B3B64B-32BE-4DB8-B1F7-A76F42ED93B4}" dt="2023-09-08T14:53:28.347" v="56" actId="1076"/>
        <pc:sldMkLst>
          <pc:docMk/>
          <pc:sldMk cId="0" sldId="256"/>
        </pc:sldMkLst>
        <pc:spChg chg="add mod">
          <ac:chgData name="NORBEY DANILO MUÑOZ CAÑON" userId="29f64d73-8b12-4c53-a9f3-1c223397a229" providerId="ADAL" clId="{C2B3B64B-32BE-4DB8-B1F7-A76F42ED93B4}" dt="2023-09-08T14:52:48.751" v="24" actId="207"/>
          <ac:spMkLst>
            <pc:docMk/>
            <pc:sldMk cId="0" sldId="256"/>
            <ac:spMk id="2" creationId="{E8A4FE77-A857-43C4-5618-3473D58DDF10}"/>
          </ac:spMkLst>
        </pc:spChg>
        <pc:spChg chg="add del mod">
          <ac:chgData name="NORBEY DANILO MUÑOZ CAÑON" userId="29f64d73-8b12-4c53-a9f3-1c223397a229" providerId="ADAL" clId="{C2B3B64B-32BE-4DB8-B1F7-A76F42ED93B4}" dt="2023-09-08T14:52:29.643" v="2" actId="478"/>
          <ac:spMkLst>
            <pc:docMk/>
            <pc:sldMk cId="0" sldId="256"/>
            <ac:spMk id="4" creationId="{330A281E-4F09-E281-7A77-9417D8269B26}"/>
          </ac:spMkLst>
        </pc:spChg>
        <pc:spChg chg="add mod">
          <ac:chgData name="NORBEY DANILO MUÑOZ CAÑON" userId="29f64d73-8b12-4c53-a9f3-1c223397a229" providerId="ADAL" clId="{C2B3B64B-32BE-4DB8-B1F7-A76F42ED93B4}" dt="2023-09-08T14:53:12.166" v="54" actId="20577"/>
          <ac:spMkLst>
            <pc:docMk/>
            <pc:sldMk cId="0" sldId="256"/>
            <ac:spMk id="5" creationId="{01614FE6-FDC3-B152-453A-45FDC5329362}"/>
          </ac:spMkLst>
        </pc:spChg>
        <pc:spChg chg="add mod">
          <ac:chgData name="NORBEY DANILO MUÑOZ CAÑON" userId="29f64d73-8b12-4c53-a9f3-1c223397a229" providerId="ADAL" clId="{C2B3B64B-32BE-4DB8-B1F7-A76F42ED93B4}" dt="2023-09-08T14:53:28.347" v="56" actId="1076"/>
          <ac:spMkLst>
            <pc:docMk/>
            <pc:sldMk cId="0" sldId="256"/>
            <ac:spMk id="6" creationId="{64F06BC9-365B-E85D-3397-3C823E0CD405}"/>
          </ac:spMkLst>
        </pc:spChg>
        <pc:spChg chg="del">
          <ac:chgData name="NORBEY DANILO MUÑOZ CAÑON" userId="29f64d73-8b12-4c53-a9f3-1c223397a229" providerId="ADAL" clId="{C2B3B64B-32BE-4DB8-B1F7-A76F42ED93B4}" dt="2023-09-08T14:52:27.062" v="1" actId="478"/>
          <ac:spMkLst>
            <pc:docMk/>
            <pc:sldMk cId="0" sldId="256"/>
            <ac:spMk id="512" creationId="{00000000-0000-0000-0000-000000000000}"/>
          </ac:spMkLst>
        </pc:spChg>
      </pc:sldChg>
      <pc:sldChg chg="modSp mod">
        <pc:chgData name="NORBEY DANILO MUÑOZ CAÑON" userId="29f64d73-8b12-4c53-a9f3-1c223397a229" providerId="ADAL" clId="{C2B3B64B-32BE-4DB8-B1F7-A76F42ED93B4}" dt="2023-09-08T15:11:42.583" v="146" actId="20577"/>
        <pc:sldMkLst>
          <pc:docMk/>
          <pc:sldMk cId="0" sldId="258"/>
        </pc:sldMkLst>
        <pc:spChg chg="mod">
          <ac:chgData name="NORBEY DANILO MUÑOZ CAÑON" userId="29f64d73-8b12-4c53-a9f3-1c223397a229" providerId="ADAL" clId="{C2B3B64B-32BE-4DB8-B1F7-A76F42ED93B4}" dt="2023-09-08T15:11:42.583" v="146" actId="20577"/>
          <ac:spMkLst>
            <pc:docMk/>
            <pc:sldMk cId="0" sldId="258"/>
            <ac:spMk id="733" creationId="{00000000-0000-0000-0000-000000000000}"/>
          </ac:spMkLst>
        </pc:spChg>
      </pc:sldChg>
      <pc:sldChg chg="setBg">
        <pc:chgData name="NORBEY DANILO MUÑOZ CAÑON" userId="29f64d73-8b12-4c53-a9f3-1c223397a229" providerId="ADAL" clId="{C2B3B64B-32BE-4DB8-B1F7-A76F42ED93B4}" dt="2023-09-08T16:01:48.886" v="595"/>
        <pc:sldMkLst>
          <pc:docMk/>
          <pc:sldMk cId="0" sldId="259"/>
        </pc:sldMkLst>
      </pc:sldChg>
      <pc:sldChg chg="modSp mod">
        <pc:chgData name="NORBEY DANILO MUÑOZ CAÑON" userId="29f64d73-8b12-4c53-a9f3-1c223397a229" providerId="ADAL" clId="{C2B3B64B-32BE-4DB8-B1F7-A76F42ED93B4}" dt="2023-09-08T15:12:38.478" v="157" actId="20577"/>
        <pc:sldMkLst>
          <pc:docMk/>
          <pc:sldMk cId="0" sldId="261"/>
        </pc:sldMkLst>
        <pc:spChg chg="mod">
          <ac:chgData name="NORBEY DANILO MUÑOZ CAÑON" userId="29f64d73-8b12-4c53-a9f3-1c223397a229" providerId="ADAL" clId="{C2B3B64B-32BE-4DB8-B1F7-A76F42ED93B4}" dt="2023-09-08T15:12:38.478" v="157" actId="20577"/>
          <ac:spMkLst>
            <pc:docMk/>
            <pc:sldMk cId="0" sldId="261"/>
            <ac:spMk id="800" creationId="{00000000-0000-0000-0000-000000000000}"/>
          </ac:spMkLst>
        </pc:spChg>
      </pc:sldChg>
      <pc:sldChg chg="modNotesTx">
        <pc:chgData name="NORBEY DANILO MUÑOZ CAÑON" userId="29f64d73-8b12-4c53-a9f3-1c223397a229" providerId="ADAL" clId="{C2B3B64B-32BE-4DB8-B1F7-A76F42ED93B4}" dt="2023-09-08T15:21:51.011" v="248" actId="20577"/>
        <pc:sldMkLst>
          <pc:docMk/>
          <pc:sldMk cId="0" sldId="262"/>
        </pc:sldMkLst>
      </pc:sldChg>
      <pc:sldChg chg="modSp mod modNotesTx">
        <pc:chgData name="NORBEY DANILO MUÑOZ CAÑON" userId="29f64d73-8b12-4c53-a9f3-1c223397a229" providerId="ADAL" clId="{C2B3B64B-32BE-4DB8-B1F7-A76F42ED93B4}" dt="2023-09-08T15:17:54.888" v="219" actId="20577"/>
        <pc:sldMkLst>
          <pc:docMk/>
          <pc:sldMk cId="2626313867" sldId="340"/>
        </pc:sldMkLst>
        <pc:spChg chg="mod">
          <ac:chgData name="NORBEY DANILO MUÑOZ CAÑON" userId="29f64d73-8b12-4c53-a9f3-1c223397a229" providerId="ADAL" clId="{C2B3B64B-32BE-4DB8-B1F7-A76F42ED93B4}" dt="2023-09-08T15:16:48.671" v="208" actId="20577"/>
          <ac:spMkLst>
            <pc:docMk/>
            <pc:sldMk cId="2626313867" sldId="340"/>
            <ac:spMk id="702" creationId="{00000000-0000-0000-0000-000000000000}"/>
          </ac:spMkLst>
        </pc:spChg>
      </pc:sldChg>
      <pc:sldChg chg="setBg">
        <pc:chgData name="NORBEY DANILO MUÑOZ CAÑON" userId="29f64d73-8b12-4c53-a9f3-1c223397a229" providerId="ADAL" clId="{C2B3B64B-32BE-4DB8-B1F7-A76F42ED93B4}" dt="2023-09-08T16:00:27.347" v="468"/>
        <pc:sldMkLst>
          <pc:docMk/>
          <pc:sldMk cId="2409551968" sldId="342"/>
        </pc:sldMkLst>
      </pc:sldChg>
      <pc:sldChg chg="setBg">
        <pc:chgData name="NORBEY DANILO MUÑOZ CAÑON" userId="29f64d73-8b12-4c53-a9f3-1c223397a229" providerId="ADAL" clId="{C2B3B64B-32BE-4DB8-B1F7-A76F42ED93B4}" dt="2023-09-08T16:01:01.258" v="588"/>
        <pc:sldMkLst>
          <pc:docMk/>
          <pc:sldMk cId="1877018889" sldId="343"/>
        </pc:sldMkLst>
      </pc:sldChg>
      <pc:sldChg chg="addSp delSp modSp mod setBg">
        <pc:chgData name="NORBEY DANILO MUÑOZ CAÑON" userId="29f64d73-8b12-4c53-a9f3-1c223397a229" providerId="ADAL" clId="{C2B3B64B-32BE-4DB8-B1F7-A76F42ED93B4}" dt="2023-09-08T16:01:20.170" v="590"/>
        <pc:sldMkLst>
          <pc:docMk/>
          <pc:sldMk cId="3586263723" sldId="344"/>
        </pc:sldMkLst>
        <pc:picChg chg="del">
          <ac:chgData name="NORBEY DANILO MUÑOZ CAÑON" userId="29f64d73-8b12-4c53-a9f3-1c223397a229" providerId="ADAL" clId="{C2B3B64B-32BE-4DB8-B1F7-A76F42ED93B4}" dt="2023-09-08T15:04:08.047" v="58" actId="478"/>
          <ac:picMkLst>
            <pc:docMk/>
            <pc:sldMk cId="3586263723" sldId="344"/>
            <ac:picMk id="3" creationId="{F3B4EB7A-9B35-EB4F-A11E-87600CB707FB}"/>
          </ac:picMkLst>
        </pc:picChg>
        <pc:picChg chg="add mod">
          <ac:chgData name="NORBEY DANILO MUÑOZ CAÑON" userId="29f64d73-8b12-4c53-a9f3-1c223397a229" providerId="ADAL" clId="{C2B3B64B-32BE-4DB8-B1F7-A76F42ED93B4}" dt="2023-09-08T15:04:22.267" v="61" actId="1076"/>
          <ac:picMkLst>
            <pc:docMk/>
            <pc:sldMk cId="3586263723" sldId="344"/>
            <ac:picMk id="4" creationId="{BDC3F296-9D24-3394-D60D-B1BCBA348395}"/>
          </ac:picMkLst>
        </pc:picChg>
      </pc:sldChg>
      <pc:sldChg chg="modSp mod setBg">
        <pc:chgData name="NORBEY DANILO MUÑOZ CAÑON" userId="29f64d73-8b12-4c53-a9f3-1c223397a229" providerId="ADAL" clId="{C2B3B64B-32BE-4DB8-B1F7-A76F42ED93B4}" dt="2023-09-08T16:02:11.141" v="599"/>
        <pc:sldMkLst>
          <pc:docMk/>
          <pc:sldMk cId="2141304023" sldId="345"/>
        </pc:sldMkLst>
        <pc:spChg chg="mod">
          <ac:chgData name="NORBEY DANILO MUÑOZ CAÑON" userId="29f64d73-8b12-4c53-a9f3-1c223397a229" providerId="ADAL" clId="{C2B3B64B-32BE-4DB8-B1F7-A76F42ED93B4}" dt="2023-09-08T15:12:05.846" v="147" actId="113"/>
          <ac:spMkLst>
            <pc:docMk/>
            <pc:sldMk cId="2141304023" sldId="345"/>
            <ac:spMk id="756" creationId="{00000000-0000-0000-0000-000000000000}"/>
          </ac:spMkLst>
        </pc:spChg>
      </pc:sldChg>
      <pc:sldChg chg="modNotesTx">
        <pc:chgData name="NORBEY DANILO MUÑOZ CAÑON" userId="29f64d73-8b12-4c53-a9f3-1c223397a229" providerId="ADAL" clId="{C2B3B64B-32BE-4DB8-B1F7-A76F42ED93B4}" dt="2023-09-08T16:08:48.324" v="613" actId="20577"/>
        <pc:sldMkLst>
          <pc:docMk/>
          <pc:sldMk cId="213449803" sldId="346"/>
        </pc:sldMkLst>
      </pc:sldChg>
      <pc:sldChg chg="modSp mod">
        <pc:chgData name="NORBEY DANILO MUÑOZ CAÑON" userId="29f64d73-8b12-4c53-a9f3-1c223397a229" providerId="ADAL" clId="{C2B3B64B-32BE-4DB8-B1F7-A76F42ED93B4}" dt="2023-09-08T16:20:59.757" v="1323" actId="20577"/>
        <pc:sldMkLst>
          <pc:docMk/>
          <pc:sldMk cId="3825384855" sldId="348"/>
        </pc:sldMkLst>
        <pc:spChg chg="mod">
          <ac:chgData name="NORBEY DANILO MUÑOZ CAÑON" userId="29f64d73-8b12-4c53-a9f3-1c223397a229" providerId="ADAL" clId="{C2B3B64B-32BE-4DB8-B1F7-A76F42ED93B4}" dt="2023-09-08T16:20:59.757" v="1323" actId="20577"/>
          <ac:spMkLst>
            <pc:docMk/>
            <pc:sldMk cId="3825384855" sldId="348"/>
            <ac:spMk id="1310" creationId="{00000000-0000-0000-0000-000000000000}"/>
          </ac:spMkLst>
        </pc:spChg>
      </pc:sldChg>
      <pc:sldChg chg="modSp mod modNotesTx">
        <pc:chgData name="NORBEY DANILO MUÑOZ CAÑON" userId="29f64d73-8b12-4c53-a9f3-1c223397a229" providerId="ADAL" clId="{C2B3B64B-32BE-4DB8-B1F7-A76F42ED93B4}" dt="2023-09-08T16:30:46.560" v="1361"/>
        <pc:sldMkLst>
          <pc:docMk/>
          <pc:sldMk cId="3213665659" sldId="363"/>
        </pc:sldMkLst>
        <pc:spChg chg="mod">
          <ac:chgData name="NORBEY DANILO MUÑOZ CAÑON" userId="29f64d73-8b12-4c53-a9f3-1c223397a229" providerId="ADAL" clId="{C2B3B64B-32BE-4DB8-B1F7-A76F42ED93B4}" dt="2023-09-08T16:21:32.338" v="1342" actId="20577"/>
          <ac:spMkLst>
            <pc:docMk/>
            <pc:sldMk cId="3213665659" sldId="363"/>
            <ac:spMk id="923" creationId="{00000000-0000-0000-0000-000000000000}"/>
          </ac:spMkLst>
        </pc:spChg>
      </pc:sldChg>
      <pc:sldChg chg="modSp mod">
        <pc:chgData name="NORBEY DANILO MUÑOZ CAÑON" userId="29f64d73-8b12-4c53-a9f3-1c223397a229" providerId="ADAL" clId="{C2B3B64B-32BE-4DB8-B1F7-A76F42ED93B4}" dt="2023-09-08T16:58:26.271" v="1740" actId="20577"/>
        <pc:sldMkLst>
          <pc:docMk/>
          <pc:sldMk cId="2239983531" sldId="364"/>
        </pc:sldMkLst>
        <pc:spChg chg="mod">
          <ac:chgData name="NORBEY DANILO MUÑOZ CAÑON" userId="29f64d73-8b12-4c53-a9f3-1c223397a229" providerId="ADAL" clId="{C2B3B64B-32BE-4DB8-B1F7-A76F42ED93B4}" dt="2023-09-08T16:58:26.271" v="1740" actId="20577"/>
          <ac:spMkLst>
            <pc:docMk/>
            <pc:sldMk cId="2239983531" sldId="364"/>
            <ac:spMk id="923" creationId="{00000000-0000-0000-0000-000000000000}"/>
          </ac:spMkLst>
        </pc:spChg>
      </pc:sldChg>
      <pc:sldChg chg="modSp mod modNotesTx">
        <pc:chgData name="NORBEY DANILO MUÑOZ CAÑON" userId="29f64d73-8b12-4c53-a9f3-1c223397a229" providerId="ADAL" clId="{C2B3B64B-32BE-4DB8-B1F7-A76F42ED93B4}" dt="2023-09-08T17:01:11.835" v="1796" actId="20577"/>
        <pc:sldMkLst>
          <pc:docMk/>
          <pc:sldMk cId="2682245708" sldId="365"/>
        </pc:sldMkLst>
        <pc:spChg chg="mod">
          <ac:chgData name="NORBEY DANILO MUÑOZ CAÑON" userId="29f64d73-8b12-4c53-a9f3-1c223397a229" providerId="ADAL" clId="{C2B3B64B-32BE-4DB8-B1F7-A76F42ED93B4}" dt="2023-09-08T16:58:46.346" v="1745" actId="113"/>
          <ac:spMkLst>
            <pc:docMk/>
            <pc:sldMk cId="2682245708" sldId="365"/>
            <ac:spMk id="923" creationId="{00000000-0000-0000-0000-000000000000}"/>
          </ac:spMkLst>
        </pc:spChg>
      </pc:sldChg>
      <pc:sldChg chg="setBg">
        <pc:chgData name="NORBEY DANILO MUÑOZ CAÑON" userId="29f64d73-8b12-4c53-a9f3-1c223397a229" providerId="ADAL" clId="{C2B3B64B-32BE-4DB8-B1F7-A76F42ED93B4}" dt="2023-09-08T17:01:30.110" v="1799"/>
        <pc:sldMkLst>
          <pc:docMk/>
          <pc:sldMk cId="1463690999" sldId="366"/>
        </pc:sldMkLst>
      </pc:sldChg>
      <pc:sldChg chg="addSp modSp mod">
        <pc:chgData name="NORBEY DANILO MUÑOZ CAÑON" userId="29f64d73-8b12-4c53-a9f3-1c223397a229" providerId="ADAL" clId="{C2B3B64B-32BE-4DB8-B1F7-A76F42ED93B4}" dt="2023-09-08T16:17:53.222" v="1318" actId="20577"/>
        <pc:sldMkLst>
          <pc:docMk/>
          <pc:sldMk cId="2984353729" sldId="374"/>
        </pc:sldMkLst>
        <pc:spChg chg="add mod">
          <ac:chgData name="NORBEY DANILO MUÑOZ CAÑON" userId="29f64d73-8b12-4c53-a9f3-1c223397a229" providerId="ADAL" clId="{C2B3B64B-32BE-4DB8-B1F7-A76F42ED93B4}" dt="2023-09-08T16:17:53.222" v="1318" actId="20577"/>
          <ac:spMkLst>
            <pc:docMk/>
            <pc:sldMk cId="2984353729" sldId="374"/>
            <ac:spMk id="2" creationId="{5A0BAC61-BE37-5916-70D1-863210AF4D80}"/>
          </ac:spMkLst>
        </pc:spChg>
      </pc:sldChg>
      <pc:sldChg chg="setBg">
        <pc:chgData name="NORBEY DANILO MUÑOZ CAÑON" userId="29f64d73-8b12-4c53-a9f3-1c223397a229" providerId="ADAL" clId="{C2B3B64B-32BE-4DB8-B1F7-A76F42ED93B4}" dt="2023-09-08T16:18:01.694" v="1319"/>
        <pc:sldMkLst>
          <pc:docMk/>
          <pc:sldMk cId="766462360" sldId="375"/>
        </pc:sldMkLst>
      </pc:sldChg>
      <pc:sldChg chg="setBg">
        <pc:chgData name="NORBEY DANILO MUÑOZ CAÑON" userId="29f64d73-8b12-4c53-a9f3-1c223397a229" providerId="ADAL" clId="{C2B3B64B-32BE-4DB8-B1F7-A76F42ED93B4}" dt="2023-09-08T17:01:55.738" v="1801"/>
        <pc:sldMkLst>
          <pc:docMk/>
          <pc:sldMk cId="2091028922" sldId="381"/>
        </pc:sldMkLst>
      </pc:sldChg>
      <pc:sldChg chg="setBg">
        <pc:chgData name="NORBEY DANILO MUÑOZ CAÑON" userId="29f64d73-8b12-4c53-a9f3-1c223397a229" providerId="ADAL" clId="{C2B3B64B-32BE-4DB8-B1F7-A76F42ED93B4}" dt="2023-09-08T17:02:06.056" v="1803"/>
        <pc:sldMkLst>
          <pc:docMk/>
          <pc:sldMk cId="1543492321" sldId="384"/>
        </pc:sldMkLst>
      </pc:sldChg>
      <pc:sldChg chg="setBg">
        <pc:chgData name="NORBEY DANILO MUÑOZ CAÑON" userId="29f64d73-8b12-4c53-a9f3-1c223397a229" providerId="ADAL" clId="{C2B3B64B-32BE-4DB8-B1F7-A76F42ED93B4}" dt="2023-09-08T17:02:12.382" v="1804"/>
        <pc:sldMkLst>
          <pc:docMk/>
          <pc:sldMk cId="4077027043" sldId="386"/>
        </pc:sldMkLst>
      </pc:sldChg>
      <pc:sldChg chg="add setBg modNotesTx">
        <pc:chgData name="NORBEY DANILO MUÑOZ CAÑON" userId="29f64d73-8b12-4c53-a9f3-1c223397a229" providerId="ADAL" clId="{C2B3B64B-32BE-4DB8-B1F7-A76F42ED93B4}" dt="2023-09-08T16:01:31.764" v="592"/>
        <pc:sldMkLst>
          <pc:docMk/>
          <pc:sldMk cId="1016294850" sldId="392"/>
        </pc:sldMkLst>
      </pc:sldChg>
      <pc:sldChg chg="addSp delSp add mod setBg">
        <pc:chgData name="NORBEY DANILO MUÑOZ CAÑON" userId="29f64d73-8b12-4c53-a9f3-1c223397a229" providerId="ADAL" clId="{C2B3B64B-32BE-4DB8-B1F7-A76F42ED93B4}" dt="2023-09-08T16:01:41.515" v="594"/>
        <pc:sldMkLst>
          <pc:docMk/>
          <pc:sldMk cId="1047677269" sldId="393"/>
        </pc:sldMkLst>
        <pc:picChg chg="del">
          <ac:chgData name="NORBEY DANILO MUÑOZ CAÑON" userId="29f64d73-8b12-4c53-a9f3-1c223397a229" providerId="ADAL" clId="{C2B3B64B-32BE-4DB8-B1F7-A76F42ED93B4}" dt="2023-09-08T15:04:49.744" v="63" actId="478"/>
          <ac:picMkLst>
            <pc:docMk/>
            <pc:sldMk cId="1047677269" sldId="393"/>
            <ac:picMk id="3" creationId="{F3B4EB7A-9B35-EB4F-A11E-87600CB707FB}"/>
          </ac:picMkLst>
        </pc:picChg>
        <pc:picChg chg="add">
          <ac:chgData name="NORBEY DANILO MUÑOZ CAÑON" userId="29f64d73-8b12-4c53-a9f3-1c223397a229" providerId="ADAL" clId="{C2B3B64B-32BE-4DB8-B1F7-A76F42ED93B4}" dt="2023-09-08T15:05:00.506" v="64" actId="22"/>
          <ac:picMkLst>
            <pc:docMk/>
            <pc:sldMk cId="1047677269" sldId="393"/>
            <ac:picMk id="4" creationId="{A9166E61-DD43-E09F-D25B-E08DC6CC69AC}"/>
          </ac:picMkLst>
        </pc:picChg>
      </pc:sldChg>
      <pc:sldChg chg="modSp add mod modNotesTx">
        <pc:chgData name="NORBEY DANILO MUÑOZ CAÑON" userId="29f64d73-8b12-4c53-a9f3-1c223397a229" providerId="ADAL" clId="{C2B3B64B-32BE-4DB8-B1F7-A76F42ED93B4}" dt="2023-09-08T15:35:16.538" v="329" actId="20577"/>
        <pc:sldMkLst>
          <pc:docMk/>
          <pc:sldMk cId="1082602640" sldId="394"/>
        </pc:sldMkLst>
        <pc:spChg chg="mod">
          <ac:chgData name="NORBEY DANILO MUÑOZ CAÑON" userId="29f64d73-8b12-4c53-a9f3-1c223397a229" providerId="ADAL" clId="{C2B3B64B-32BE-4DB8-B1F7-A76F42ED93B4}" dt="2023-09-08T15:23:54.375" v="263" actId="20577"/>
          <ac:spMkLst>
            <pc:docMk/>
            <pc:sldMk cId="1082602640" sldId="394"/>
            <ac:spMk id="810" creationId="{00000000-0000-0000-0000-000000000000}"/>
          </ac:spMkLst>
        </pc:spChg>
        <pc:spChg chg="mod">
          <ac:chgData name="NORBEY DANILO MUÑOZ CAÑON" userId="29f64d73-8b12-4c53-a9f3-1c223397a229" providerId="ADAL" clId="{C2B3B64B-32BE-4DB8-B1F7-A76F42ED93B4}" dt="2023-09-08T15:29:59.339" v="317" actId="20577"/>
          <ac:spMkLst>
            <pc:docMk/>
            <pc:sldMk cId="1082602640" sldId="394"/>
            <ac:spMk id="811" creationId="{00000000-0000-0000-0000-000000000000}"/>
          </ac:spMkLst>
        </pc:spChg>
      </pc:sldChg>
      <pc:sldChg chg="addSp delSp modSp add mod modNotesTx">
        <pc:chgData name="NORBEY DANILO MUÑOZ CAÑON" userId="29f64d73-8b12-4c53-a9f3-1c223397a229" providerId="ADAL" clId="{C2B3B64B-32BE-4DB8-B1F7-A76F42ED93B4}" dt="2023-09-08T15:39:55.667" v="380" actId="1076"/>
        <pc:sldMkLst>
          <pc:docMk/>
          <pc:sldMk cId="2875119108" sldId="395"/>
        </pc:sldMkLst>
        <pc:spChg chg="add del mod">
          <ac:chgData name="NORBEY DANILO MUÑOZ CAÑON" userId="29f64d73-8b12-4c53-a9f3-1c223397a229" providerId="ADAL" clId="{C2B3B64B-32BE-4DB8-B1F7-A76F42ED93B4}" dt="2023-09-08T15:35:39.959" v="334" actId="478"/>
          <ac:spMkLst>
            <pc:docMk/>
            <pc:sldMk cId="2875119108" sldId="395"/>
            <ac:spMk id="3" creationId="{F43D2303-C346-1B01-43F8-9C0E7F9AEAF1}"/>
          </ac:spMkLst>
        </pc:spChg>
        <pc:spChg chg="add mod">
          <ac:chgData name="NORBEY DANILO MUÑOZ CAÑON" userId="29f64d73-8b12-4c53-a9f3-1c223397a229" providerId="ADAL" clId="{C2B3B64B-32BE-4DB8-B1F7-A76F42ED93B4}" dt="2023-09-08T15:39:55.667" v="380" actId="1076"/>
          <ac:spMkLst>
            <pc:docMk/>
            <pc:sldMk cId="2875119108" sldId="395"/>
            <ac:spMk id="5" creationId="{AB71D57D-FEBC-B1E8-3E99-86952CCB7BE6}"/>
          </ac:spMkLst>
        </pc:spChg>
        <pc:spChg chg="del">
          <ac:chgData name="NORBEY DANILO MUÑOZ CAÑON" userId="29f64d73-8b12-4c53-a9f3-1c223397a229" providerId="ADAL" clId="{C2B3B64B-32BE-4DB8-B1F7-A76F42ED93B4}" dt="2023-09-08T15:35:36.571" v="332" actId="478"/>
          <ac:spMkLst>
            <pc:docMk/>
            <pc:sldMk cId="2875119108" sldId="395"/>
            <ac:spMk id="810" creationId="{00000000-0000-0000-0000-000000000000}"/>
          </ac:spMkLst>
        </pc:spChg>
        <pc:spChg chg="del">
          <ac:chgData name="NORBEY DANILO MUÑOZ CAÑON" userId="29f64d73-8b12-4c53-a9f3-1c223397a229" providerId="ADAL" clId="{C2B3B64B-32BE-4DB8-B1F7-A76F42ED93B4}" dt="2023-09-08T15:35:38.328" v="333" actId="478"/>
          <ac:spMkLst>
            <pc:docMk/>
            <pc:sldMk cId="2875119108" sldId="395"/>
            <ac:spMk id="811" creationId="{00000000-0000-0000-0000-000000000000}"/>
          </ac:spMkLst>
        </pc:spChg>
        <pc:picChg chg="add mod">
          <ac:chgData name="NORBEY DANILO MUÑOZ CAÑON" userId="29f64d73-8b12-4c53-a9f3-1c223397a229" providerId="ADAL" clId="{C2B3B64B-32BE-4DB8-B1F7-A76F42ED93B4}" dt="2023-09-08T15:39:55.667" v="380" actId="1076"/>
          <ac:picMkLst>
            <pc:docMk/>
            <pc:sldMk cId="2875119108" sldId="395"/>
            <ac:picMk id="7" creationId="{3862D187-E9FD-747C-97A9-3C2EB7699B7B}"/>
          </ac:picMkLst>
        </pc:picChg>
        <pc:picChg chg="add mod">
          <ac:chgData name="NORBEY DANILO MUÑOZ CAÑON" userId="29f64d73-8b12-4c53-a9f3-1c223397a229" providerId="ADAL" clId="{C2B3B64B-32BE-4DB8-B1F7-A76F42ED93B4}" dt="2023-09-08T15:39:55.667" v="380" actId="1076"/>
          <ac:picMkLst>
            <pc:docMk/>
            <pc:sldMk cId="2875119108" sldId="395"/>
            <ac:picMk id="1026" creationId="{FAE7545A-C4CC-47AD-DF39-851833613A92}"/>
          </ac:picMkLst>
        </pc:picChg>
      </pc:sldChg>
      <pc:sldChg chg="addSp delSp add ord setBg">
        <pc:chgData name="NORBEY DANILO MUÑOZ CAÑON" userId="29f64d73-8b12-4c53-a9f3-1c223397a229" providerId="ADAL" clId="{C2B3B64B-32BE-4DB8-B1F7-A76F42ED93B4}" dt="2023-09-08T16:02:25.146" v="600"/>
        <pc:sldMkLst>
          <pc:docMk/>
          <pc:sldMk cId="1552660567" sldId="396"/>
        </pc:sldMkLst>
        <pc:picChg chg="del">
          <ac:chgData name="NORBEY DANILO MUÑOZ CAÑON" userId="29f64d73-8b12-4c53-a9f3-1c223397a229" providerId="ADAL" clId="{C2B3B64B-32BE-4DB8-B1F7-A76F42ED93B4}" dt="2023-09-08T15:45:16.181" v="384" actId="478"/>
          <ac:picMkLst>
            <pc:docMk/>
            <pc:sldMk cId="1552660567" sldId="396"/>
            <ac:picMk id="1026" creationId="{3F462DE7-E2B1-CE53-353D-2605FDF70F31}"/>
          </ac:picMkLst>
        </pc:picChg>
        <pc:picChg chg="add">
          <ac:chgData name="NORBEY DANILO MUÑOZ CAÑON" userId="29f64d73-8b12-4c53-a9f3-1c223397a229" providerId="ADAL" clId="{C2B3B64B-32BE-4DB8-B1F7-A76F42ED93B4}" dt="2023-09-08T15:47:18.936" v="385"/>
          <ac:picMkLst>
            <pc:docMk/>
            <pc:sldMk cId="1552660567" sldId="396"/>
            <ac:picMk id="2050" creationId="{E77E6FE8-91D6-4567-8CA8-F59411E4CC09}"/>
          </ac:picMkLst>
        </pc:picChg>
      </pc:sldChg>
      <pc:sldChg chg="addSp delSp modSp add setBg">
        <pc:chgData name="NORBEY DANILO MUÑOZ CAÑON" userId="29f64d73-8b12-4c53-a9f3-1c223397a229" providerId="ADAL" clId="{C2B3B64B-32BE-4DB8-B1F7-A76F42ED93B4}" dt="2023-09-08T16:02:31.618" v="601"/>
        <pc:sldMkLst>
          <pc:docMk/>
          <pc:sldMk cId="4239744239" sldId="397"/>
        </pc:sldMkLst>
        <pc:picChg chg="del">
          <ac:chgData name="NORBEY DANILO MUÑOZ CAÑON" userId="29f64d73-8b12-4c53-a9f3-1c223397a229" providerId="ADAL" clId="{C2B3B64B-32BE-4DB8-B1F7-A76F42ED93B4}" dt="2023-09-08T15:47:41.757" v="387" actId="478"/>
          <ac:picMkLst>
            <pc:docMk/>
            <pc:sldMk cId="4239744239" sldId="397"/>
            <ac:picMk id="2050" creationId="{E77E6FE8-91D6-4567-8CA8-F59411E4CC09}"/>
          </ac:picMkLst>
        </pc:picChg>
        <pc:picChg chg="add mod">
          <ac:chgData name="NORBEY DANILO MUÑOZ CAÑON" userId="29f64d73-8b12-4c53-a9f3-1c223397a229" providerId="ADAL" clId="{C2B3B64B-32BE-4DB8-B1F7-A76F42ED93B4}" dt="2023-09-08T15:48:27.986" v="402" actId="1076"/>
          <ac:picMkLst>
            <pc:docMk/>
            <pc:sldMk cId="4239744239" sldId="397"/>
            <ac:picMk id="3074" creationId="{1750D16F-3BBE-680A-880F-46FCE5A789A7}"/>
          </ac:picMkLst>
        </pc:picChg>
        <pc:picChg chg="add mod">
          <ac:chgData name="NORBEY DANILO MUÑOZ CAÑON" userId="29f64d73-8b12-4c53-a9f3-1c223397a229" providerId="ADAL" clId="{C2B3B64B-32BE-4DB8-B1F7-A76F42ED93B4}" dt="2023-09-08T15:48:25.567" v="401" actId="1076"/>
          <ac:picMkLst>
            <pc:docMk/>
            <pc:sldMk cId="4239744239" sldId="397"/>
            <ac:picMk id="3076" creationId="{ED94BE12-20BA-314E-E2D8-976A6609B369}"/>
          </ac:picMkLst>
        </pc:picChg>
      </pc:sldChg>
      <pc:sldChg chg="addSp delSp modSp add setBg">
        <pc:chgData name="NORBEY DANILO MUÑOZ CAÑON" userId="29f64d73-8b12-4c53-a9f3-1c223397a229" providerId="ADAL" clId="{C2B3B64B-32BE-4DB8-B1F7-A76F42ED93B4}" dt="2023-09-08T16:02:40.498" v="602"/>
        <pc:sldMkLst>
          <pc:docMk/>
          <pc:sldMk cId="1966661977" sldId="398"/>
        </pc:sldMkLst>
        <pc:picChg chg="del">
          <ac:chgData name="NORBEY DANILO MUÑOZ CAÑON" userId="29f64d73-8b12-4c53-a9f3-1c223397a229" providerId="ADAL" clId="{C2B3B64B-32BE-4DB8-B1F7-A76F42ED93B4}" dt="2023-09-08T15:49:25.751" v="405" actId="478"/>
          <ac:picMkLst>
            <pc:docMk/>
            <pc:sldMk cId="1966661977" sldId="398"/>
            <ac:picMk id="3074" creationId="{1750D16F-3BBE-680A-880F-46FCE5A789A7}"/>
          </ac:picMkLst>
        </pc:picChg>
        <pc:picChg chg="del">
          <ac:chgData name="NORBEY DANILO MUÑOZ CAÑON" userId="29f64d73-8b12-4c53-a9f3-1c223397a229" providerId="ADAL" clId="{C2B3B64B-32BE-4DB8-B1F7-A76F42ED93B4}" dt="2023-09-08T15:49:24.921" v="404" actId="478"/>
          <ac:picMkLst>
            <pc:docMk/>
            <pc:sldMk cId="1966661977" sldId="398"/>
            <ac:picMk id="3076" creationId="{ED94BE12-20BA-314E-E2D8-976A6609B369}"/>
          </ac:picMkLst>
        </pc:picChg>
        <pc:picChg chg="add mod">
          <ac:chgData name="NORBEY DANILO MUÑOZ CAÑON" userId="29f64d73-8b12-4c53-a9f3-1c223397a229" providerId="ADAL" clId="{C2B3B64B-32BE-4DB8-B1F7-A76F42ED93B4}" dt="2023-09-08T15:51:58.927" v="408" actId="1076"/>
          <ac:picMkLst>
            <pc:docMk/>
            <pc:sldMk cId="1966661977" sldId="398"/>
            <ac:picMk id="4098" creationId="{C938E3F4-A88A-A274-F24B-AE0D350C6A1A}"/>
          </ac:picMkLst>
        </pc:picChg>
        <pc:picChg chg="add mod">
          <ac:chgData name="NORBEY DANILO MUÑOZ CAÑON" userId="29f64d73-8b12-4c53-a9f3-1c223397a229" providerId="ADAL" clId="{C2B3B64B-32BE-4DB8-B1F7-A76F42ED93B4}" dt="2023-09-08T15:52:15.002" v="415" actId="1076"/>
          <ac:picMkLst>
            <pc:docMk/>
            <pc:sldMk cId="1966661977" sldId="398"/>
            <ac:picMk id="4100" creationId="{DCE9411C-D9C1-E385-50CB-F79FED558F3D}"/>
          </ac:picMkLst>
        </pc:picChg>
      </pc:sldChg>
      <pc:sldChg chg="addSp delSp modSp add setBg">
        <pc:chgData name="NORBEY DANILO MUÑOZ CAÑON" userId="29f64d73-8b12-4c53-a9f3-1c223397a229" providerId="ADAL" clId="{C2B3B64B-32BE-4DB8-B1F7-A76F42ED93B4}" dt="2023-09-08T16:02:53.083" v="604" actId="1076"/>
        <pc:sldMkLst>
          <pc:docMk/>
          <pc:sldMk cId="3550325281" sldId="399"/>
        </pc:sldMkLst>
        <pc:picChg chg="del">
          <ac:chgData name="NORBEY DANILO MUÑOZ CAÑON" userId="29f64d73-8b12-4c53-a9f3-1c223397a229" providerId="ADAL" clId="{C2B3B64B-32BE-4DB8-B1F7-A76F42ED93B4}" dt="2023-09-08T15:58:08.539" v="417" actId="478"/>
          <ac:picMkLst>
            <pc:docMk/>
            <pc:sldMk cId="3550325281" sldId="399"/>
            <ac:picMk id="4098" creationId="{C938E3F4-A88A-A274-F24B-AE0D350C6A1A}"/>
          </ac:picMkLst>
        </pc:picChg>
        <pc:picChg chg="del">
          <ac:chgData name="NORBEY DANILO MUÑOZ CAÑON" userId="29f64d73-8b12-4c53-a9f3-1c223397a229" providerId="ADAL" clId="{C2B3B64B-32BE-4DB8-B1F7-A76F42ED93B4}" dt="2023-09-08T15:58:09.143" v="418" actId="478"/>
          <ac:picMkLst>
            <pc:docMk/>
            <pc:sldMk cId="3550325281" sldId="399"/>
            <ac:picMk id="4100" creationId="{DCE9411C-D9C1-E385-50CB-F79FED558F3D}"/>
          </ac:picMkLst>
        </pc:picChg>
        <pc:picChg chg="add mod">
          <ac:chgData name="NORBEY DANILO MUÑOZ CAÑON" userId="29f64d73-8b12-4c53-a9f3-1c223397a229" providerId="ADAL" clId="{C2B3B64B-32BE-4DB8-B1F7-A76F42ED93B4}" dt="2023-09-08T16:02:53.083" v="604" actId="1076"/>
          <ac:picMkLst>
            <pc:docMk/>
            <pc:sldMk cId="3550325281" sldId="399"/>
            <ac:picMk id="5122" creationId="{CC591C0B-F1CA-77D9-9CA0-71715ABE4BF8}"/>
          </ac:picMkLst>
        </pc:picChg>
        <pc:picChg chg="add mod">
          <ac:chgData name="NORBEY DANILO MUÑOZ CAÑON" userId="29f64d73-8b12-4c53-a9f3-1c223397a229" providerId="ADAL" clId="{C2B3B64B-32BE-4DB8-B1F7-A76F42ED93B4}" dt="2023-09-08T15:59:10.083" v="427" actId="732"/>
          <ac:picMkLst>
            <pc:docMk/>
            <pc:sldMk cId="3550325281" sldId="399"/>
            <ac:picMk id="5124" creationId="{AF432F6C-A4B0-4F3D-BBCF-CDFA616EF2D2}"/>
          </ac:picMkLst>
        </pc:picChg>
      </pc:sldChg>
      <pc:sldChg chg="addSp modSp add mod setBg">
        <pc:chgData name="NORBEY DANILO MUÑOZ CAÑON" userId="29f64d73-8b12-4c53-a9f3-1c223397a229" providerId="ADAL" clId="{C2B3B64B-32BE-4DB8-B1F7-A76F42ED93B4}" dt="2023-09-08T16:12:31.832" v="948" actId="207"/>
        <pc:sldMkLst>
          <pc:docMk/>
          <pc:sldMk cId="2156612337" sldId="400"/>
        </pc:sldMkLst>
        <pc:spChg chg="mod">
          <ac:chgData name="NORBEY DANILO MUÑOZ CAÑON" userId="29f64d73-8b12-4c53-a9f3-1c223397a229" providerId="ADAL" clId="{C2B3B64B-32BE-4DB8-B1F7-A76F42ED93B4}" dt="2023-09-08T16:12:22.887" v="947" actId="207"/>
          <ac:spMkLst>
            <pc:docMk/>
            <pc:sldMk cId="2156612337" sldId="400"/>
            <ac:spMk id="922" creationId="{00000000-0000-0000-0000-000000000000}"/>
          </ac:spMkLst>
        </pc:spChg>
        <pc:spChg chg="mod">
          <ac:chgData name="NORBEY DANILO MUÑOZ CAÑON" userId="29f64d73-8b12-4c53-a9f3-1c223397a229" providerId="ADAL" clId="{C2B3B64B-32BE-4DB8-B1F7-A76F42ED93B4}" dt="2023-09-08T16:12:31.832" v="948" actId="207"/>
          <ac:spMkLst>
            <pc:docMk/>
            <pc:sldMk cId="2156612337" sldId="400"/>
            <ac:spMk id="923" creationId="{00000000-0000-0000-0000-000000000000}"/>
          </ac:spMkLst>
        </pc:spChg>
        <pc:picChg chg="add mod">
          <ac:chgData name="NORBEY DANILO MUÑOZ CAÑON" userId="29f64d73-8b12-4c53-a9f3-1c223397a229" providerId="ADAL" clId="{C2B3B64B-32BE-4DB8-B1F7-A76F42ED93B4}" dt="2023-09-08T16:11:37.911" v="945" actId="1076"/>
          <ac:picMkLst>
            <pc:docMk/>
            <pc:sldMk cId="2156612337" sldId="400"/>
            <ac:picMk id="6146" creationId="{3113B17C-8D0C-0C48-17BB-7D8D2795A928}"/>
          </ac:picMkLst>
        </pc:picChg>
      </pc:sldChg>
      <pc:sldChg chg="addSp delSp modSp add mod modNotesTx">
        <pc:chgData name="NORBEY DANILO MUÑOZ CAÑON" userId="29f64d73-8b12-4c53-a9f3-1c223397a229" providerId="ADAL" clId="{C2B3B64B-32BE-4DB8-B1F7-A76F42ED93B4}" dt="2023-09-08T16:15:06.973" v="971" actId="207"/>
        <pc:sldMkLst>
          <pc:docMk/>
          <pc:sldMk cId="3150158029" sldId="401"/>
        </pc:sldMkLst>
        <pc:spChg chg="add mod">
          <ac:chgData name="NORBEY DANILO MUÑOZ CAÑON" userId="29f64d73-8b12-4c53-a9f3-1c223397a229" providerId="ADAL" clId="{C2B3B64B-32BE-4DB8-B1F7-A76F42ED93B4}" dt="2023-09-08T16:15:06.973" v="971" actId="207"/>
          <ac:spMkLst>
            <pc:docMk/>
            <pc:sldMk cId="3150158029" sldId="401"/>
            <ac:spMk id="3" creationId="{320B0D26-7A43-6946-4332-095ECA8C6296}"/>
          </ac:spMkLst>
        </pc:spChg>
        <pc:spChg chg="mod">
          <ac:chgData name="NORBEY DANILO MUÑOZ CAÑON" userId="29f64d73-8b12-4c53-a9f3-1c223397a229" providerId="ADAL" clId="{C2B3B64B-32BE-4DB8-B1F7-A76F42ED93B4}" dt="2023-09-08T16:12:53.075" v="953" actId="1076"/>
          <ac:spMkLst>
            <pc:docMk/>
            <pc:sldMk cId="3150158029" sldId="401"/>
            <ac:spMk id="922" creationId="{00000000-0000-0000-0000-000000000000}"/>
          </ac:spMkLst>
        </pc:spChg>
        <pc:spChg chg="mod">
          <ac:chgData name="NORBEY DANILO MUÑOZ CAÑON" userId="29f64d73-8b12-4c53-a9f3-1c223397a229" providerId="ADAL" clId="{C2B3B64B-32BE-4DB8-B1F7-A76F42ED93B4}" dt="2023-09-08T16:13:11.682" v="956" actId="20577"/>
          <ac:spMkLst>
            <pc:docMk/>
            <pc:sldMk cId="3150158029" sldId="401"/>
            <ac:spMk id="923" creationId="{00000000-0000-0000-0000-000000000000}"/>
          </ac:spMkLst>
        </pc:spChg>
        <pc:picChg chg="del">
          <ac:chgData name="NORBEY DANILO MUÑOZ CAÑON" userId="29f64d73-8b12-4c53-a9f3-1c223397a229" providerId="ADAL" clId="{C2B3B64B-32BE-4DB8-B1F7-A76F42ED93B4}" dt="2023-09-08T16:12:38.947" v="950" actId="478"/>
          <ac:picMkLst>
            <pc:docMk/>
            <pc:sldMk cId="3150158029" sldId="401"/>
            <ac:picMk id="6146" creationId="{3113B17C-8D0C-0C48-17BB-7D8D2795A928}"/>
          </ac:picMkLst>
        </pc:picChg>
      </pc:sldChg>
      <pc:sldChg chg="addSp delSp modSp add mod setBg">
        <pc:chgData name="NORBEY DANILO MUÑOZ CAÑON" userId="29f64d73-8b12-4c53-a9f3-1c223397a229" providerId="ADAL" clId="{C2B3B64B-32BE-4DB8-B1F7-A76F42ED93B4}" dt="2023-09-08T16:16:40.915" v="1305"/>
        <pc:sldMkLst>
          <pc:docMk/>
          <pc:sldMk cId="2573133919" sldId="402"/>
        </pc:sldMkLst>
        <pc:spChg chg="del">
          <ac:chgData name="NORBEY DANILO MUÑOZ CAÑON" userId="29f64d73-8b12-4c53-a9f3-1c223397a229" providerId="ADAL" clId="{C2B3B64B-32BE-4DB8-B1F7-A76F42ED93B4}" dt="2023-09-08T16:15:23.166" v="973" actId="478"/>
          <ac:spMkLst>
            <pc:docMk/>
            <pc:sldMk cId="2573133919" sldId="402"/>
            <ac:spMk id="3" creationId="{320B0D26-7A43-6946-4332-095ECA8C6296}"/>
          </ac:spMkLst>
        </pc:spChg>
        <pc:spChg chg="add del mod">
          <ac:chgData name="NORBEY DANILO MUÑOZ CAÑON" userId="29f64d73-8b12-4c53-a9f3-1c223397a229" providerId="ADAL" clId="{C2B3B64B-32BE-4DB8-B1F7-A76F42ED93B4}" dt="2023-09-08T16:15:26.468" v="975" actId="478"/>
          <ac:spMkLst>
            <pc:docMk/>
            <pc:sldMk cId="2573133919" sldId="402"/>
            <ac:spMk id="4" creationId="{7DF2CADD-2FEE-319F-32A9-4C80B48F4B33}"/>
          </ac:spMkLst>
        </pc:spChg>
        <pc:spChg chg="add del mod">
          <ac:chgData name="NORBEY DANILO MUÑOZ CAÑON" userId="29f64d73-8b12-4c53-a9f3-1c223397a229" providerId="ADAL" clId="{C2B3B64B-32BE-4DB8-B1F7-A76F42ED93B4}" dt="2023-09-08T16:15:29.565" v="977" actId="478"/>
          <ac:spMkLst>
            <pc:docMk/>
            <pc:sldMk cId="2573133919" sldId="402"/>
            <ac:spMk id="6" creationId="{84130650-1809-FADC-57CB-CA7ED6AD28EC}"/>
          </ac:spMkLst>
        </pc:spChg>
        <pc:spChg chg="del">
          <ac:chgData name="NORBEY DANILO MUÑOZ CAÑON" userId="29f64d73-8b12-4c53-a9f3-1c223397a229" providerId="ADAL" clId="{C2B3B64B-32BE-4DB8-B1F7-A76F42ED93B4}" dt="2023-09-08T16:15:28.044" v="976" actId="478"/>
          <ac:spMkLst>
            <pc:docMk/>
            <pc:sldMk cId="2573133919" sldId="402"/>
            <ac:spMk id="922" creationId="{00000000-0000-0000-0000-000000000000}"/>
          </ac:spMkLst>
        </pc:spChg>
        <pc:spChg chg="del">
          <ac:chgData name="NORBEY DANILO MUÑOZ CAÑON" userId="29f64d73-8b12-4c53-a9f3-1c223397a229" providerId="ADAL" clId="{C2B3B64B-32BE-4DB8-B1F7-A76F42ED93B4}" dt="2023-09-08T16:15:25.575" v="974" actId="478"/>
          <ac:spMkLst>
            <pc:docMk/>
            <pc:sldMk cId="2573133919" sldId="402"/>
            <ac:spMk id="923" creationId="{00000000-0000-0000-0000-000000000000}"/>
          </ac:spMkLst>
        </pc:spChg>
        <pc:picChg chg="add mod">
          <ac:chgData name="NORBEY DANILO MUÑOZ CAÑON" userId="29f64d73-8b12-4c53-a9f3-1c223397a229" providerId="ADAL" clId="{C2B3B64B-32BE-4DB8-B1F7-A76F42ED93B4}" dt="2023-09-08T16:16:02.327" v="980" actId="1076"/>
          <ac:picMkLst>
            <pc:docMk/>
            <pc:sldMk cId="2573133919" sldId="402"/>
            <ac:picMk id="7170" creationId="{4B9F2D4D-D109-F25D-8841-8DD2346D241C}"/>
          </ac:picMkLst>
        </pc:picChg>
      </pc:sldChg>
      <pc:sldChg chg="addSp delSp modSp add mod modNotesTx">
        <pc:chgData name="NORBEY DANILO MUÑOZ CAÑON" userId="29f64d73-8b12-4c53-a9f3-1c223397a229" providerId="ADAL" clId="{C2B3B64B-32BE-4DB8-B1F7-A76F42ED93B4}" dt="2023-09-08T16:47:05.899" v="1648" actId="20577"/>
        <pc:sldMkLst>
          <pc:docMk/>
          <pc:sldMk cId="1740405772" sldId="403"/>
        </pc:sldMkLst>
        <pc:spChg chg="mod">
          <ac:chgData name="NORBEY DANILO MUÑOZ CAÑON" userId="29f64d73-8b12-4c53-a9f3-1c223397a229" providerId="ADAL" clId="{C2B3B64B-32BE-4DB8-B1F7-A76F42ED93B4}" dt="2023-09-08T16:46:38.806" v="1646" actId="1076"/>
          <ac:spMkLst>
            <pc:docMk/>
            <pc:sldMk cId="1740405772" sldId="403"/>
            <ac:spMk id="923" creationId="{00000000-0000-0000-0000-000000000000}"/>
          </ac:spMkLst>
        </pc:spChg>
        <pc:picChg chg="del">
          <ac:chgData name="NORBEY DANILO MUÑOZ CAÑON" userId="29f64d73-8b12-4c53-a9f3-1c223397a229" providerId="ADAL" clId="{C2B3B64B-32BE-4DB8-B1F7-A76F42ED93B4}" dt="2023-09-08T16:32:56.138" v="1363" actId="478"/>
          <ac:picMkLst>
            <pc:docMk/>
            <pc:sldMk cId="1740405772" sldId="403"/>
            <ac:picMk id="1026" creationId="{013EA8A0-6A40-7C90-8AB1-748FE1D1A21E}"/>
          </ac:picMkLst>
        </pc:picChg>
        <pc:picChg chg="add del mod">
          <ac:chgData name="NORBEY DANILO MUÑOZ CAÑON" userId="29f64d73-8b12-4c53-a9f3-1c223397a229" providerId="ADAL" clId="{C2B3B64B-32BE-4DB8-B1F7-A76F42ED93B4}" dt="2023-09-08T16:36:16.138" v="1370" actId="478"/>
          <ac:picMkLst>
            <pc:docMk/>
            <pc:sldMk cId="1740405772" sldId="403"/>
            <ac:picMk id="8194" creationId="{905503ED-C282-FA83-F3E7-31CA99698789}"/>
          </ac:picMkLst>
        </pc:picChg>
      </pc:sldChg>
      <pc:sldChg chg="addSp delSp modSp add mod setBg modNotesTx">
        <pc:chgData name="NORBEY DANILO MUÑOZ CAÑON" userId="29f64d73-8b12-4c53-a9f3-1c223397a229" providerId="ADAL" clId="{C2B3B64B-32BE-4DB8-B1F7-A76F42ED93B4}" dt="2023-09-08T16:53:52.376" v="1726" actId="207"/>
        <pc:sldMkLst>
          <pc:docMk/>
          <pc:sldMk cId="3130355147" sldId="404"/>
        </pc:sldMkLst>
        <pc:spChg chg="add del">
          <ac:chgData name="NORBEY DANILO MUÑOZ CAÑON" userId="29f64d73-8b12-4c53-a9f3-1c223397a229" providerId="ADAL" clId="{C2B3B64B-32BE-4DB8-B1F7-A76F42ED93B4}" dt="2023-09-08T16:52:39.153" v="1717" actId="478"/>
          <ac:spMkLst>
            <pc:docMk/>
            <pc:sldMk cId="3130355147" sldId="404"/>
            <ac:spMk id="2" creationId="{70076F9B-724A-99B1-867D-DF7641C6A6C6}"/>
          </ac:spMkLst>
        </pc:spChg>
        <pc:spChg chg="add del">
          <ac:chgData name="NORBEY DANILO MUÑOZ CAÑON" userId="29f64d73-8b12-4c53-a9f3-1c223397a229" providerId="ADAL" clId="{C2B3B64B-32BE-4DB8-B1F7-A76F42ED93B4}" dt="2023-09-08T16:52:43.855" v="1719" actId="478"/>
          <ac:spMkLst>
            <pc:docMk/>
            <pc:sldMk cId="3130355147" sldId="404"/>
            <ac:spMk id="3" creationId="{4DE3A60F-5BD0-888C-4DDE-54E763988D20}"/>
          </ac:spMkLst>
        </pc:spChg>
        <pc:spChg chg="mod">
          <ac:chgData name="NORBEY DANILO MUÑOZ CAÑON" userId="29f64d73-8b12-4c53-a9f3-1c223397a229" providerId="ADAL" clId="{C2B3B64B-32BE-4DB8-B1F7-A76F42ED93B4}" dt="2023-09-08T16:53:52.376" v="1726" actId="207"/>
          <ac:spMkLst>
            <pc:docMk/>
            <pc:sldMk cId="3130355147" sldId="404"/>
            <ac:spMk id="923" creationId="{00000000-0000-0000-0000-000000000000}"/>
          </ac:spMkLst>
        </pc:spChg>
        <pc:picChg chg="add mod">
          <ac:chgData name="NORBEY DANILO MUÑOZ CAÑON" userId="29f64d73-8b12-4c53-a9f3-1c223397a229" providerId="ADAL" clId="{C2B3B64B-32BE-4DB8-B1F7-A76F42ED93B4}" dt="2023-09-08T16:53:30.695" v="1724" actId="1076"/>
          <ac:picMkLst>
            <pc:docMk/>
            <pc:sldMk cId="3130355147" sldId="404"/>
            <ac:picMk id="5" creationId="{FAC45080-4035-DFEC-A8AD-07FFDB95688F}"/>
          </ac:picMkLst>
        </pc:picChg>
        <pc:picChg chg="del mod">
          <ac:chgData name="NORBEY DANILO MUÑOZ CAÑON" userId="29f64d73-8b12-4c53-a9f3-1c223397a229" providerId="ADAL" clId="{C2B3B64B-32BE-4DB8-B1F7-A76F42ED93B4}" dt="2023-09-08T16:51:50.117" v="1674" actId="478"/>
          <ac:picMkLst>
            <pc:docMk/>
            <pc:sldMk cId="3130355147" sldId="404"/>
            <ac:picMk id="8194" creationId="{905503ED-C282-FA83-F3E7-31CA99698789}"/>
          </ac:picMkLst>
        </pc:picChg>
      </pc:sldChg>
      <pc:sldChg chg="addSp delSp modSp add mod setBg">
        <pc:chgData name="NORBEY DANILO MUÑOZ CAÑON" userId="29f64d73-8b12-4c53-a9f3-1c223397a229" providerId="ADAL" clId="{C2B3B64B-32BE-4DB8-B1F7-A76F42ED93B4}" dt="2023-09-08T16:54:14.091" v="1730"/>
        <pc:sldMkLst>
          <pc:docMk/>
          <pc:sldMk cId="814919235" sldId="405"/>
        </pc:sldMkLst>
        <pc:spChg chg="add del mod">
          <ac:chgData name="NORBEY DANILO MUÑOZ CAÑON" userId="29f64d73-8b12-4c53-a9f3-1c223397a229" providerId="ADAL" clId="{C2B3B64B-32BE-4DB8-B1F7-A76F42ED93B4}" dt="2023-09-08T16:54:03.781" v="1728" actId="478"/>
          <ac:spMkLst>
            <pc:docMk/>
            <pc:sldMk cId="814919235" sldId="405"/>
            <ac:spMk id="3" creationId="{6ADE890D-2A5D-9C05-469B-A92E567AEF09}"/>
          </ac:spMkLst>
        </pc:spChg>
        <pc:spChg chg="del">
          <ac:chgData name="NORBEY DANILO MUÑOZ CAÑON" userId="29f64d73-8b12-4c53-a9f3-1c223397a229" providerId="ADAL" clId="{C2B3B64B-32BE-4DB8-B1F7-A76F42ED93B4}" dt="2023-09-08T16:54:01.017" v="1727" actId="478"/>
          <ac:spMkLst>
            <pc:docMk/>
            <pc:sldMk cId="814919235" sldId="405"/>
            <ac:spMk id="923" creationId="{00000000-0000-0000-0000-000000000000}"/>
          </ac:spMkLst>
        </pc:spChg>
        <pc:picChg chg="mod">
          <ac:chgData name="NORBEY DANILO MUÑOZ CAÑON" userId="29f64d73-8b12-4c53-a9f3-1c223397a229" providerId="ADAL" clId="{C2B3B64B-32BE-4DB8-B1F7-A76F42ED93B4}" dt="2023-09-08T16:54:09.130" v="1729" actId="1076"/>
          <ac:picMkLst>
            <pc:docMk/>
            <pc:sldMk cId="814919235" sldId="405"/>
            <ac:picMk id="8194" creationId="{905503ED-C282-FA83-F3E7-31CA9969878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s.wikipedia.org/wiki/30_de_abril"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es.wikipedia.org/wiki/1993"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s.wikipedia.org/wiki/Web"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s.wikipedia.org/wiki/Lenguaje_de_programaci%C3%B3n_compilado"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s.wikipedia.org/wiki/Lenguaje_de_programaci%C3%B3n_compilado"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s.wikipedia.org/wiki/CER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s.wikipedia.org/wiki/1992" TargetMode="External"/><Relationship Id="rId5" Type="http://schemas.openxmlformats.org/officeDocument/2006/relationships/hyperlink" Target="https://es.wikipedia.org/wiki/Suiza" TargetMode="External"/><Relationship Id="rId4" Type="http://schemas.openxmlformats.org/officeDocument/2006/relationships/hyperlink" Target="https://es.wikipedia.org/wiki/Ginebra_(ciuda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17f155c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17f155c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17f155c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17f155c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626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123b47b79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123b47b7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17f155ca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17f155ca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Tim Berners-Lee </a:t>
            </a:r>
            <a:r>
              <a:rPr lang="es-ES" b="0" i="0" dirty="0">
                <a:solidFill>
                  <a:srgbClr val="4D5156"/>
                </a:solidFill>
                <a:effectLst/>
                <a:latin typeface="arial" panose="020B0604020202020204" pitchFamily="34" charset="0"/>
              </a:rPr>
              <a:t>científico de la computación británico, conocido por ser el padre de la </a:t>
            </a:r>
            <a:r>
              <a:rPr lang="es-ES" b="0" i="0" dirty="0" err="1">
                <a:solidFill>
                  <a:srgbClr val="4D5156"/>
                </a:solidFill>
                <a:effectLst/>
                <a:latin typeface="arial" panose="020B0604020202020204" pitchFamily="34" charset="0"/>
              </a:rPr>
              <a:t>World</a:t>
            </a:r>
            <a:r>
              <a:rPr lang="es-ES" b="0" i="0" dirty="0">
                <a:solidFill>
                  <a:srgbClr val="4D5156"/>
                </a:solidFill>
                <a:effectLst/>
                <a:latin typeface="arial" panose="020B0604020202020204" pitchFamily="34" charset="0"/>
              </a:rPr>
              <a:t> Wide Web. Estableció la primera comunicación entre un cliente y un servidor usando el protocolo HTTP en diciembre de 1990. Se contó con </a:t>
            </a:r>
            <a:r>
              <a:rPr lang="es-ES" b="0" i="0" dirty="0">
                <a:solidFill>
                  <a:srgbClr val="202122"/>
                </a:solidFill>
                <a:effectLst/>
                <a:latin typeface="Arial" panose="020B0604020202020204" pitchFamily="34" charset="0"/>
              </a:rPr>
              <a:t>el primer navegador web (el cual también era un editor web), el primer servidor web y las primeras páginas web que al mismo tiempo describían el proyecto.</a:t>
            </a:r>
          </a:p>
          <a:p>
            <a:pPr marL="0" lvl="0" indent="0" algn="l" rtl="0">
              <a:spcBef>
                <a:spcPts val="0"/>
              </a:spcBef>
              <a:spcAft>
                <a:spcPts val="0"/>
              </a:spcAft>
              <a:buNone/>
            </a:pPr>
            <a:endParaRPr lang="es-ES" b="0" i="0" dirty="0">
              <a:solidFill>
                <a:srgbClr val="202122"/>
              </a:solidFill>
              <a:effectLst/>
              <a:latin typeface="Arial" panose="020B0604020202020204" pitchFamily="34" charset="0"/>
            </a:endParaRPr>
          </a:p>
          <a:p>
            <a:pPr marL="0" lvl="0" indent="0" algn="l" rtl="0">
              <a:spcBef>
                <a:spcPts val="0"/>
              </a:spcBef>
              <a:spcAft>
                <a:spcPts val="0"/>
              </a:spcAft>
              <a:buNone/>
            </a:pPr>
            <a:r>
              <a:rPr lang="es-ES" b="0" i="0" dirty="0">
                <a:solidFill>
                  <a:srgbClr val="202122"/>
                </a:solidFill>
                <a:effectLst/>
                <a:latin typeface="Arial" panose="020B0604020202020204" pitchFamily="34" charset="0"/>
              </a:rPr>
              <a:t>El </a:t>
            </a:r>
            <a:r>
              <a:rPr lang="es-ES" b="0" i="0" u="none" strike="noStrike" dirty="0">
                <a:solidFill>
                  <a:srgbClr val="3366CC"/>
                </a:solidFill>
                <a:effectLst/>
                <a:latin typeface="Arial" panose="020B0604020202020204" pitchFamily="34" charset="0"/>
                <a:hlinkClick r:id="rId3" tooltip="30 de abril"/>
              </a:rPr>
              <a:t>30 de abril</a:t>
            </a:r>
            <a:r>
              <a:rPr lang="es-ES" b="0" i="0" dirty="0">
                <a:solidFill>
                  <a:srgbClr val="202122"/>
                </a:solidFill>
                <a:effectLst/>
                <a:latin typeface="Arial" panose="020B0604020202020204" pitchFamily="34" charset="0"/>
              </a:rPr>
              <a:t> de </a:t>
            </a:r>
            <a:r>
              <a:rPr lang="es-ES" b="0" i="0" u="none" strike="noStrike" dirty="0">
                <a:solidFill>
                  <a:srgbClr val="3366CC"/>
                </a:solidFill>
                <a:effectLst/>
                <a:latin typeface="Arial" panose="020B0604020202020204" pitchFamily="34" charset="0"/>
                <a:hlinkClick r:id="rId4" tooltip="1993"/>
              </a:rPr>
              <a:t>1993</a:t>
            </a:r>
            <a:r>
              <a:rPr lang="es-ES" b="0" i="0" dirty="0">
                <a:solidFill>
                  <a:srgbClr val="202122"/>
                </a:solidFill>
                <a:effectLst/>
                <a:latin typeface="Arial" panose="020B0604020202020204" pitchFamily="34" charset="0"/>
              </a:rPr>
              <a:t>, el CERN presentó​ la </a:t>
            </a:r>
            <a:r>
              <a:rPr lang="es-ES" b="0" i="0" dirty="0" err="1">
                <a:solidFill>
                  <a:srgbClr val="202122"/>
                </a:solidFill>
                <a:effectLst/>
                <a:latin typeface="Arial" panose="020B0604020202020204" pitchFamily="34" charset="0"/>
              </a:rPr>
              <a:t>World</a:t>
            </a:r>
            <a:r>
              <a:rPr lang="es-ES" b="0" i="0" dirty="0">
                <a:solidFill>
                  <a:srgbClr val="202122"/>
                </a:solidFill>
                <a:effectLst/>
                <a:latin typeface="Arial" panose="020B0604020202020204" pitchFamily="34" charset="0"/>
              </a:rPr>
              <a:t> Wide Web de forma pública</a:t>
            </a:r>
            <a:endParaRPr lang="es-ES" b="0" i="0" dirty="0">
              <a:solidFill>
                <a:srgbClr val="4D5156"/>
              </a:solidFill>
              <a:effectLst/>
              <a:latin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17f155caa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17f155caa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17f155caa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17f155caa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02122"/>
                </a:solidFill>
                <a:effectLst/>
                <a:latin typeface="Arial" panose="020B0604020202020204" pitchFamily="34" charset="0"/>
              </a:rPr>
              <a:t>Aunque se acostumbra a llamar URL a todas las direcciones web, URI es un identificador más completo y por eso está recomendado su uso en lugar de la expresión URL.</a:t>
            </a:r>
          </a:p>
          <a:p>
            <a:pPr marL="0" lvl="0" indent="0" algn="l" rtl="0">
              <a:spcBef>
                <a:spcPts val="0"/>
              </a:spcBef>
              <a:spcAft>
                <a:spcPts val="0"/>
              </a:spcAft>
              <a:buNone/>
            </a:pPr>
            <a:endParaRPr lang="es-ES" b="0" i="0" dirty="0">
              <a:solidFill>
                <a:srgbClr val="202122"/>
              </a:solidFill>
              <a:effectLst/>
              <a:latin typeface="Arial" panose="020B0604020202020204" pitchFamily="34" charset="0"/>
            </a:endParaRPr>
          </a:p>
          <a:p>
            <a:pPr marL="0" lvl="0" indent="0" algn="l" rtl="0">
              <a:spcBef>
                <a:spcPts val="0"/>
              </a:spcBef>
              <a:spcAft>
                <a:spcPts val="0"/>
              </a:spcAft>
              <a:buNone/>
            </a:pPr>
            <a:r>
              <a:rPr lang="es-ES" b="0" i="0" dirty="0">
                <a:solidFill>
                  <a:srgbClr val="202122"/>
                </a:solidFill>
                <a:effectLst/>
                <a:latin typeface="Arial" panose="020B0604020202020204" pitchFamily="34" charset="0"/>
              </a:rPr>
              <a:t>Un URI se diferencia de un URL en que permite incluir en la dirección una subdirección.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60068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17f155caa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17f155caa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02122"/>
                </a:solidFill>
                <a:effectLst/>
                <a:latin typeface="Arial" panose="020B0604020202020204" pitchFamily="34" charset="0"/>
              </a:rPr>
              <a:t>Los URN identifican recursos en la </a:t>
            </a:r>
            <a:r>
              <a:rPr lang="es-ES" b="0" i="0" u="none" strike="noStrike" dirty="0">
                <a:solidFill>
                  <a:srgbClr val="3366CC"/>
                </a:solidFill>
                <a:effectLst/>
                <a:latin typeface="Arial" panose="020B0604020202020204" pitchFamily="34" charset="0"/>
                <a:hlinkClick r:id="rId3" tooltip="Web"/>
              </a:rPr>
              <a:t>web</a:t>
            </a:r>
            <a:r>
              <a:rPr lang="es-ES" b="0" i="0" dirty="0">
                <a:solidFill>
                  <a:srgbClr val="202122"/>
                </a:solidFill>
                <a:effectLst/>
                <a:latin typeface="Arial" panose="020B0604020202020204" pitchFamily="34" charset="0"/>
              </a:rPr>
              <a:t>, pero a diferencia de los URL, no indican exactamente dónde se encuentra ese objeto.</a:t>
            </a:r>
            <a:endParaRPr dirty="0"/>
          </a:p>
        </p:txBody>
      </p:sp>
    </p:spTree>
    <p:extLst>
      <p:ext uri="{BB962C8B-B14F-4D97-AF65-F5344CB8AC3E}">
        <p14:creationId xmlns:p14="http://schemas.microsoft.com/office/powerpoint/2010/main" val="2497292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17f155c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17f155c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6158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8c1997cbf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8c1997cbf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17f155c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17f155c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428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17f155c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17f155c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8249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17f155c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17f155c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2605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1123b47b79e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1123b47b79e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123b47b79e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123b47b79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17f155ca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17f155ca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117f155caa3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117f155caa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17f155caa3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17f155caa3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02124"/>
                </a:solidFill>
                <a:effectLst/>
                <a:latin typeface="Google Sans"/>
              </a:rPr>
              <a:t>Un </a:t>
            </a:r>
            <a:r>
              <a:rPr lang="es-ES" b="0" i="0" dirty="0">
                <a:solidFill>
                  <a:srgbClr val="040C28"/>
                </a:solidFill>
                <a:effectLst/>
                <a:latin typeface="Google Sans"/>
              </a:rPr>
              <a:t>lenguaje interpretado</a:t>
            </a:r>
            <a:r>
              <a:rPr lang="es-ES" b="0" i="0" dirty="0">
                <a:solidFill>
                  <a:srgbClr val="202124"/>
                </a:solidFill>
                <a:effectLst/>
                <a:latin typeface="Google Sans"/>
              </a:rPr>
              <a:t> es un </a:t>
            </a:r>
            <a:r>
              <a:rPr lang="es-ES" b="0" i="0" dirty="0">
                <a:solidFill>
                  <a:srgbClr val="040C28"/>
                </a:solidFill>
                <a:effectLst/>
                <a:latin typeface="Google Sans"/>
              </a:rPr>
              <a:t>lenguaje</a:t>
            </a:r>
            <a:r>
              <a:rPr lang="es-ES" b="0" i="0" dirty="0">
                <a:solidFill>
                  <a:srgbClr val="202124"/>
                </a:solidFill>
                <a:effectLst/>
                <a:latin typeface="Google Sans"/>
              </a:rPr>
              <a:t> de programación para el que la mayoría de sus implementaciones ejecuta las instrucciones directamente, sin una previa compilación del programa a instrucciones en </a:t>
            </a:r>
            <a:r>
              <a:rPr lang="es-ES" b="0" i="0" dirty="0">
                <a:solidFill>
                  <a:srgbClr val="040C28"/>
                </a:solidFill>
                <a:effectLst/>
                <a:latin typeface="Google Sans"/>
              </a:rPr>
              <a:t>lenguaje</a:t>
            </a:r>
            <a:r>
              <a:rPr lang="es-ES" b="0" i="0" dirty="0">
                <a:solidFill>
                  <a:srgbClr val="202124"/>
                </a:solidFill>
                <a:effectLst/>
                <a:latin typeface="Google Sans"/>
              </a:rPr>
              <a:t> máquina.</a:t>
            </a:r>
          </a:p>
          <a:p>
            <a:pPr marL="0" lvl="0" indent="0" algn="l" rtl="0">
              <a:spcBef>
                <a:spcPts val="0"/>
              </a:spcBef>
              <a:spcAft>
                <a:spcPts val="0"/>
              </a:spcAft>
              <a:buNone/>
            </a:pPr>
            <a:r>
              <a:rPr lang="es-ES" b="0" i="0" dirty="0">
                <a:solidFill>
                  <a:srgbClr val="202122"/>
                </a:solidFill>
                <a:effectLst/>
                <a:latin typeface="Arial" panose="020B0604020202020204" pitchFamily="34" charset="0"/>
              </a:rPr>
              <a:t>El </a:t>
            </a:r>
            <a:r>
              <a:rPr lang="es-ES" b="1" i="0" dirty="0">
                <a:solidFill>
                  <a:srgbClr val="202122"/>
                </a:solidFill>
                <a:effectLst/>
                <a:latin typeface="Arial" panose="020B0604020202020204" pitchFamily="34" charset="0"/>
              </a:rPr>
              <a:t>intérprete</a:t>
            </a:r>
            <a:r>
              <a:rPr lang="es-ES" b="0" i="0" dirty="0">
                <a:solidFill>
                  <a:srgbClr val="202122"/>
                </a:solidFill>
                <a:effectLst/>
                <a:latin typeface="Arial" panose="020B0604020202020204" pitchFamily="34" charset="0"/>
              </a:rPr>
              <a:t> ejecuta el programa directamente, traduciendo cada sentencia en una secuencia de una o más subrutinas ya compiladas en código máquina.</a:t>
            </a:r>
            <a:endParaRPr lang="es-ES" b="0" i="0" dirty="0">
              <a:solidFill>
                <a:srgbClr val="202124"/>
              </a:solidFill>
              <a:effectLst/>
              <a:latin typeface="Google Sans"/>
            </a:endParaRPr>
          </a:p>
          <a:p>
            <a:pPr marL="0" lvl="0" indent="0" algn="l" rtl="0">
              <a:spcBef>
                <a:spcPts val="0"/>
              </a:spcBef>
              <a:spcAft>
                <a:spcPts val="0"/>
              </a:spcAft>
              <a:buNone/>
            </a:pPr>
            <a:r>
              <a:rPr lang="es-ES" b="0" i="0" dirty="0">
                <a:solidFill>
                  <a:srgbClr val="202122"/>
                </a:solidFill>
                <a:effectLst/>
                <a:latin typeface="Arial" panose="020B0604020202020204" pitchFamily="34" charset="0"/>
              </a:rPr>
              <a:t>Los términos </a:t>
            </a:r>
            <a:r>
              <a:rPr lang="es-ES" b="0" i="1" dirty="0">
                <a:solidFill>
                  <a:srgbClr val="202122"/>
                </a:solidFill>
                <a:effectLst/>
                <a:latin typeface="Arial" panose="020B0604020202020204" pitchFamily="34" charset="0"/>
              </a:rPr>
              <a:t>lenguaje interpretado</a:t>
            </a:r>
            <a:r>
              <a:rPr lang="es-ES" b="0" i="0" dirty="0">
                <a:solidFill>
                  <a:srgbClr val="202122"/>
                </a:solidFill>
                <a:effectLst/>
                <a:latin typeface="Arial" panose="020B0604020202020204" pitchFamily="34" charset="0"/>
              </a:rPr>
              <a:t> y </a:t>
            </a:r>
            <a:r>
              <a:rPr lang="es-ES" b="0" i="1" u="none" strike="noStrike" dirty="0">
                <a:solidFill>
                  <a:srgbClr val="3366CC"/>
                </a:solidFill>
                <a:effectLst/>
                <a:latin typeface="Arial" panose="020B0604020202020204" pitchFamily="34" charset="0"/>
                <a:hlinkClick r:id="rId3" tooltip="Lenguaje de programación compilado"/>
              </a:rPr>
              <a:t>lenguaje compilado</a:t>
            </a:r>
            <a:r>
              <a:rPr lang="es-ES" b="0" i="0" dirty="0">
                <a:solidFill>
                  <a:srgbClr val="202122"/>
                </a:solidFill>
                <a:effectLst/>
                <a:latin typeface="Arial" panose="020B0604020202020204" pitchFamily="34" charset="0"/>
              </a:rPr>
              <a:t> no están bien definidos porque, en teoría, cualquier lenguaje de programación puede ser interpretado o compilado. Cada vez es más popular, en las implementaciones más modernas de un lenguaje de programación, ofrecer ambas opciones.</a:t>
            </a:r>
            <a:endParaRPr dirty="0"/>
          </a:p>
        </p:txBody>
      </p:sp>
    </p:spTree>
    <p:extLst>
      <p:ext uri="{BB962C8B-B14F-4D97-AF65-F5344CB8AC3E}">
        <p14:creationId xmlns:p14="http://schemas.microsoft.com/office/powerpoint/2010/main" val="3429888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17f155c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17f155c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93457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02124"/>
                </a:solidFill>
                <a:effectLst/>
                <a:latin typeface="Google Sans"/>
              </a:rPr>
              <a:t>Un </a:t>
            </a:r>
            <a:r>
              <a:rPr lang="es-ES" b="0" i="0" dirty="0">
                <a:solidFill>
                  <a:srgbClr val="040C28"/>
                </a:solidFill>
                <a:effectLst/>
                <a:latin typeface="Google Sans"/>
              </a:rPr>
              <a:t>lenguaje interpretado</a:t>
            </a:r>
            <a:r>
              <a:rPr lang="es-ES" b="0" i="0" dirty="0">
                <a:solidFill>
                  <a:srgbClr val="202124"/>
                </a:solidFill>
                <a:effectLst/>
                <a:latin typeface="Google Sans"/>
              </a:rPr>
              <a:t> es un </a:t>
            </a:r>
            <a:r>
              <a:rPr lang="es-ES" b="0" i="0" dirty="0">
                <a:solidFill>
                  <a:srgbClr val="040C28"/>
                </a:solidFill>
                <a:effectLst/>
                <a:latin typeface="Google Sans"/>
              </a:rPr>
              <a:t>lenguaje</a:t>
            </a:r>
            <a:r>
              <a:rPr lang="es-ES" b="0" i="0" dirty="0">
                <a:solidFill>
                  <a:srgbClr val="202124"/>
                </a:solidFill>
                <a:effectLst/>
                <a:latin typeface="Google Sans"/>
              </a:rPr>
              <a:t> de programación para el que la mayoría de sus implementaciones ejecuta las instrucciones directamente, sin una previa compilación del programa a instrucciones en </a:t>
            </a:r>
            <a:r>
              <a:rPr lang="es-ES" b="0" i="0" dirty="0">
                <a:solidFill>
                  <a:srgbClr val="040C28"/>
                </a:solidFill>
                <a:effectLst/>
                <a:latin typeface="Google Sans"/>
              </a:rPr>
              <a:t>lenguaje</a:t>
            </a:r>
            <a:r>
              <a:rPr lang="es-ES" b="0" i="0" dirty="0">
                <a:solidFill>
                  <a:srgbClr val="202124"/>
                </a:solidFill>
                <a:effectLst/>
                <a:latin typeface="Google Sans"/>
              </a:rPr>
              <a:t> máquina.</a:t>
            </a:r>
          </a:p>
          <a:p>
            <a:pPr marL="0" lvl="0" indent="0" algn="l" rtl="0">
              <a:spcBef>
                <a:spcPts val="0"/>
              </a:spcBef>
              <a:spcAft>
                <a:spcPts val="0"/>
              </a:spcAft>
              <a:buNone/>
            </a:pPr>
            <a:r>
              <a:rPr lang="es-ES" b="0" i="0" dirty="0">
                <a:solidFill>
                  <a:srgbClr val="202122"/>
                </a:solidFill>
                <a:effectLst/>
                <a:latin typeface="Arial" panose="020B0604020202020204" pitchFamily="34" charset="0"/>
              </a:rPr>
              <a:t>El </a:t>
            </a:r>
            <a:r>
              <a:rPr lang="es-ES" b="1" i="0" dirty="0">
                <a:solidFill>
                  <a:srgbClr val="202122"/>
                </a:solidFill>
                <a:effectLst/>
                <a:latin typeface="Arial" panose="020B0604020202020204" pitchFamily="34" charset="0"/>
              </a:rPr>
              <a:t>intérprete</a:t>
            </a:r>
            <a:r>
              <a:rPr lang="es-ES" b="0" i="0" dirty="0">
                <a:solidFill>
                  <a:srgbClr val="202122"/>
                </a:solidFill>
                <a:effectLst/>
                <a:latin typeface="Arial" panose="020B0604020202020204" pitchFamily="34" charset="0"/>
              </a:rPr>
              <a:t> ejecuta el programa directamente, traduciendo cada sentencia en una secuencia de una o más subrutinas ya compiladas en código máquina.</a:t>
            </a:r>
            <a:endParaRPr lang="es-ES" b="0" i="0" dirty="0">
              <a:solidFill>
                <a:srgbClr val="202124"/>
              </a:solidFill>
              <a:effectLst/>
              <a:latin typeface="Google Sans"/>
            </a:endParaRPr>
          </a:p>
          <a:p>
            <a:pPr marL="0" lvl="0" indent="0" algn="l" rtl="0">
              <a:spcBef>
                <a:spcPts val="0"/>
              </a:spcBef>
              <a:spcAft>
                <a:spcPts val="0"/>
              </a:spcAft>
              <a:buNone/>
            </a:pPr>
            <a:r>
              <a:rPr lang="es-ES" b="0" i="0" dirty="0">
                <a:solidFill>
                  <a:srgbClr val="202122"/>
                </a:solidFill>
                <a:effectLst/>
                <a:latin typeface="Arial" panose="020B0604020202020204" pitchFamily="34" charset="0"/>
              </a:rPr>
              <a:t>Los términos </a:t>
            </a:r>
            <a:r>
              <a:rPr lang="es-ES" b="0" i="1" dirty="0">
                <a:solidFill>
                  <a:srgbClr val="202122"/>
                </a:solidFill>
                <a:effectLst/>
                <a:latin typeface="Arial" panose="020B0604020202020204" pitchFamily="34" charset="0"/>
              </a:rPr>
              <a:t>lenguaje interpretado</a:t>
            </a:r>
            <a:r>
              <a:rPr lang="es-ES" b="0" i="0" dirty="0">
                <a:solidFill>
                  <a:srgbClr val="202122"/>
                </a:solidFill>
                <a:effectLst/>
                <a:latin typeface="Arial" panose="020B0604020202020204" pitchFamily="34" charset="0"/>
              </a:rPr>
              <a:t> y </a:t>
            </a:r>
            <a:r>
              <a:rPr lang="es-ES" b="0" i="1" u="none" strike="noStrike" dirty="0">
                <a:solidFill>
                  <a:srgbClr val="3366CC"/>
                </a:solidFill>
                <a:effectLst/>
                <a:latin typeface="Arial" panose="020B0604020202020204" pitchFamily="34" charset="0"/>
                <a:hlinkClick r:id="rId3" tooltip="Lenguaje de programación compilado"/>
              </a:rPr>
              <a:t>lenguaje compilado</a:t>
            </a:r>
            <a:r>
              <a:rPr lang="es-ES" b="0" i="0" dirty="0">
                <a:solidFill>
                  <a:srgbClr val="202122"/>
                </a:solidFill>
                <a:effectLst/>
                <a:latin typeface="Arial" panose="020B0604020202020204" pitchFamily="34" charset="0"/>
              </a:rPr>
              <a:t> no están bien definidos porque, en teoría, cualquier lenguaje de programación puede ser interpretado o compilado. Cada vez es más popular, en las implementaciones más modernas de un lenguaje de programación, ofrecer ambas opciones.</a:t>
            </a:r>
            <a:endParaRPr dirty="0"/>
          </a:p>
        </p:txBody>
      </p:sp>
    </p:spTree>
    <p:extLst>
      <p:ext uri="{BB962C8B-B14F-4D97-AF65-F5344CB8AC3E}">
        <p14:creationId xmlns:p14="http://schemas.microsoft.com/office/powerpoint/2010/main" val="851772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84232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368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3365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4601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17f155caa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117f155caa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8c1997cb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8c1997cbf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17f155caa3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17f155caa3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17f155caa3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17f155caa3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17f155caa3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17f155caa3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17f155c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17f155c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660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117f155caa3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117f155caa3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17f155caa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17f155caa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8c2221473c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8c2221473c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2045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3857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19572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8722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9136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8c2221473c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8c2221473c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7414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939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17f155c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17f155c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38170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11334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1842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01335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57571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17758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7857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8c2221473c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8c2221473c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2725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374151"/>
                </a:solidFill>
                <a:effectLst/>
                <a:latin typeface="Roboto" panose="02000000000000000000" pitchFamily="2" charset="0"/>
              </a:rPr>
              <a:t>La verdadera diferencia es que podemos asignar, por ejemplo, un valor entero a una variable que anteriormente tenía una cadena</a:t>
            </a:r>
          </a:p>
          <a:p>
            <a:pPr marL="0" lvl="0" indent="0" algn="l" rtl="0">
              <a:spcBef>
                <a:spcPts val="0"/>
              </a:spcBef>
              <a:spcAft>
                <a:spcPts val="0"/>
              </a:spcAft>
              <a:buNone/>
            </a:pPr>
            <a:endParaRPr lang="es-ES" b="0" i="0" dirty="0">
              <a:solidFill>
                <a:srgbClr val="374151"/>
              </a:solidFill>
              <a:effectLst/>
              <a:latin typeface="Roboto" panose="02000000000000000000" pitchFamily="2" charset="0"/>
            </a:endParaRPr>
          </a:p>
          <a:p>
            <a:pPr marL="0" lvl="0" indent="0" algn="l" rtl="0">
              <a:spcBef>
                <a:spcPts val="0"/>
              </a:spcBef>
              <a:spcAft>
                <a:spcPts val="0"/>
              </a:spcAft>
              <a:buNone/>
            </a:pPr>
            <a:r>
              <a:rPr lang="es-ES" b="0" i="0" dirty="0">
                <a:solidFill>
                  <a:srgbClr val="374151"/>
                </a:solidFill>
                <a:effectLst/>
                <a:latin typeface="Roboto" panose="02000000000000000000" pitchFamily="2" charset="0"/>
              </a:rPr>
              <a:t>Tipado fuerte: Aquí es en donde indicamos el tipo de dato al declarar la variable. Dicho tipo no puede ser cambiado nunca. Y no podemos operar entre distintos tipos.</a:t>
            </a:r>
            <a:endParaRPr dirty="0"/>
          </a:p>
        </p:txBody>
      </p:sp>
    </p:spTree>
    <p:extLst>
      <p:ext uri="{BB962C8B-B14F-4D97-AF65-F5344CB8AC3E}">
        <p14:creationId xmlns:p14="http://schemas.microsoft.com/office/powerpoint/2010/main" val="8176255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s-ES" b="0" i="0" dirty="0">
                <a:solidFill>
                  <a:srgbClr val="171717"/>
                </a:solidFill>
                <a:effectLst/>
                <a:latin typeface="-apple-system"/>
              </a:rPr>
              <a:t>Una vez que la variable se declara de un tipo, no se puede cambiar el tipo más adelante.</a:t>
            </a:r>
          </a:p>
          <a:p>
            <a:pPr marL="228600" lvl="0" indent="-228600" algn="l" rtl="0">
              <a:spcBef>
                <a:spcPts val="0"/>
              </a:spcBef>
              <a:spcAft>
                <a:spcPts val="0"/>
              </a:spcAft>
              <a:buAutoNum type="arabicPeriod"/>
            </a:pPr>
            <a:r>
              <a:rPr lang="es-ES" b="0" i="0" dirty="0">
                <a:solidFill>
                  <a:srgbClr val="171717"/>
                </a:solidFill>
                <a:effectLst/>
                <a:latin typeface="-apple-system"/>
              </a:rPr>
              <a:t>Como el tipo está ligado al valor, el tipo de la variable puede cambiar a medida que cambian el tipo de los valores que se le asigna.</a:t>
            </a:r>
          </a:p>
          <a:p>
            <a:pPr marL="228600" lvl="0" indent="-228600" algn="l" rtl="0">
              <a:spcBef>
                <a:spcPts val="0"/>
              </a:spcBef>
              <a:spcAft>
                <a:spcPts val="0"/>
              </a:spcAft>
              <a:buAutoNum type="arabicPeriod"/>
            </a:pPr>
            <a:r>
              <a:rPr lang="es-ES" b="0" i="0" dirty="0">
                <a:solidFill>
                  <a:srgbClr val="171717"/>
                </a:solidFill>
                <a:effectLst/>
                <a:latin typeface="-apple-system"/>
              </a:rPr>
              <a:t>Se puede operar con variables de distintos tipos.</a:t>
            </a:r>
          </a:p>
          <a:p>
            <a:pPr marL="228600" lvl="0" indent="-228600" algn="l" rtl="0">
              <a:spcBef>
                <a:spcPts val="0"/>
              </a:spcBef>
              <a:spcAft>
                <a:spcPts val="0"/>
              </a:spcAft>
              <a:buAutoNum type="arabicPeriod"/>
            </a:pPr>
            <a:r>
              <a:rPr lang="es-ES" b="0" i="0" dirty="0">
                <a:solidFill>
                  <a:srgbClr val="171717"/>
                </a:solidFill>
                <a:effectLst/>
                <a:latin typeface="-apple-system"/>
              </a:rPr>
              <a:t>No se puede operar entre distintos tipos de datos de forma implícita.</a:t>
            </a:r>
          </a:p>
          <a:p>
            <a:pPr marL="228600" lvl="0" indent="-228600" algn="l" rtl="0">
              <a:spcBef>
                <a:spcPts val="0"/>
              </a:spcBef>
              <a:spcAft>
                <a:spcPts val="0"/>
              </a:spcAft>
              <a:buAutoNum type="arabicPeriod"/>
            </a:pPr>
            <a:endParaRPr lang="es-ES" b="0" i="0" dirty="0">
              <a:solidFill>
                <a:srgbClr val="171717"/>
              </a:solidFill>
              <a:effectLst/>
              <a:latin typeface="-apple-syste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121617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1854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17f155c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17f155c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89650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67672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2403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err="1"/>
              <a:t>Imperativo</a:t>
            </a:r>
            <a:r>
              <a:rPr lang="en-US" dirty="0"/>
              <a:t> (</a:t>
            </a:r>
            <a:r>
              <a:rPr lang="en-US" dirty="0" err="1"/>
              <a:t>Cómo</a:t>
            </a:r>
            <a:r>
              <a:rPr lang="en-US" dirty="0"/>
              <a:t>)</a:t>
            </a:r>
          </a:p>
          <a:p>
            <a:pPr marL="228600" lvl="0" indent="-228600" algn="l" rtl="0">
              <a:spcBef>
                <a:spcPts val="0"/>
              </a:spcBef>
              <a:spcAft>
                <a:spcPts val="0"/>
              </a:spcAft>
              <a:buAutoNum type="arabicPeriod"/>
            </a:pPr>
            <a:r>
              <a:rPr lang="en-US" dirty="0" err="1"/>
              <a:t>Declarativo</a:t>
            </a:r>
            <a:r>
              <a:rPr lang="en-US" dirty="0"/>
              <a:t> (</a:t>
            </a:r>
            <a:r>
              <a:rPr lang="en-US" dirty="0" err="1"/>
              <a:t>Qué</a:t>
            </a:r>
            <a:r>
              <a:rPr lang="en-US" dirty="0"/>
              <a:t>)</a:t>
            </a:r>
            <a:endParaRPr dirty="0"/>
          </a:p>
        </p:txBody>
      </p:sp>
    </p:spTree>
    <p:extLst>
      <p:ext uri="{BB962C8B-B14F-4D97-AF65-F5344CB8AC3E}">
        <p14:creationId xmlns:p14="http://schemas.microsoft.com/office/powerpoint/2010/main" val="30924152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29765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8c2221473c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8c2221473c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90486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91bf54d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91bf54d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04894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91bf54d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91bf54d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6762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91bf54d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91bf54d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7055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91bf54d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91bf54d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39812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91bf54d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91bf54d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4510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17f155c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17f155c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800" b="0" i="0" u="none" strike="noStrike" baseline="0" dirty="0">
                <a:solidFill>
                  <a:srgbClr val="222E2F"/>
                </a:solidFill>
                <a:latin typeface="5"/>
              </a:rPr>
              <a:t>El </a:t>
            </a:r>
            <a:r>
              <a:rPr lang="es-ES" sz="1800" b="0" i="0" u="none" strike="noStrike" baseline="0" dirty="0" err="1">
                <a:solidFill>
                  <a:srgbClr val="222E2F"/>
                </a:solidFill>
                <a:latin typeface="5"/>
              </a:rPr>
              <a:t>ServiceDesign</a:t>
            </a:r>
            <a:r>
              <a:rPr lang="es-ES" sz="1800" b="0" i="0" u="none" strike="noStrike" baseline="0" dirty="0">
                <a:solidFill>
                  <a:srgbClr val="222E2F"/>
                </a:solidFill>
                <a:latin typeface="5"/>
              </a:rPr>
              <a:t> trabaja en cómo, cuándo y dónde prestar un servicio. Es más que sólo la construcción de una experiencia o la construcción de una marca.</a:t>
            </a:r>
          </a:p>
          <a:p>
            <a:pPr marL="0" lvl="0" indent="0" algn="l" rtl="0">
              <a:spcBef>
                <a:spcPts val="0"/>
              </a:spcBef>
              <a:spcAft>
                <a:spcPts val="0"/>
              </a:spcAft>
              <a:buNone/>
            </a:pPr>
            <a:endParaRPr lang="es-ES" sz="1800" b="0" i="0" u="none" strike="noStrike" baseline="0" dirty="0">
              <a:solidFill>
                <a:srgbClr val="222E2F"/>
              </a:solidFill>
              <a:latin typeface="5"/>
            </a:endParaRPr>
          </a:p>
          <a:p>
            <a:pPr marL="0" lvl="0" indent="0" algn="l" rtl="0">
              <a:spcBef>
                <a:spcPts val="0"/>
              </a:spcBef>
              <a:spcAft>
                <a:spcPts val="0"/>
              </a:spcAft>
              <a:buNone/>
            </a:pPr>
            <a:r>
              <a:rPr lang="es-ES" sz="1800" b="0" i="0" u="none" strike="noStrike" baseline="0" dirty="0">
                <a:solidFill>
                  <a:srgbClr val="222E2F"/>
                </a:solidFill>
                <a:latin typeface="5"/>
              </a:rPr>
              <a:t>CX se refiere a la experiencia de un cliente con una compañía o marca, en todos los puntos de contacto.</a:t>
            </a:r>
          </a:p>
          <a:p>
            <a:pPr marL="0" lvl="0" indent="0" algn="l" rtl="0">
              <a:spcBef>
                <a:spcPts val="0"/>
              </a:spcBef>
              <a:spcAft>
                <a:spcPts val="0"/>
              </a:spcAft>
              <a:buNone/>
            </a:pPr>
            <a:endParaRPr lang="es-ES" sz="1800" b="0" i="0" u="none" strike="noStrike" baseline="0" dirty="0">
              <a:solidFill>
                <a:srgbClr val="222E2F"/>
              </a:solidFill>
              <a:latin typeface="5"/>
            </a:endParaRPr>
          </a:p>
          <a:p>
            <a:pPr marL="0" lvl="0" indent="0" algn="l" rtl="0">
              <a:spcBef>
                <a:spcPts val="0"/>
              </a:spcBef>
              <a:spcAft>
                <a:spcPts val="0"/>
              </a:spcAft>
              <a:buNone/>
            </a:pPr>
            <a:r>
              <a:rPr lang="es-ES" sz="1800" b="0" i="0" u="none" strike="noStrike" baseline="0" dirty="0" err="1">
                <a:solidFill>
                  <a:srgbClr val="222E2F"/>
                </a:solidFill>
                <a:latin typeface="5"/>
              </a:rPr>
              <a:t>IxD</a:t>
            </a:r>
            <a:r>
              <a:rPr lang="es-ES" sz="1800" b="0" i="0" u="none" strike="noStrike" baseline="0" dirty="0">
                <a:solidFill>
                  <a:srgbClr val="222E2F"/>
                </a:solidFill>
                <a:latin typeface="5"/>
              </a:rPr>
              <a:t> </a:t>
            </a:r>
            <a:r>
              <a:rPr lang="es-ES" sz="1800" b="0" i="0" u="none" strike="noStrike" baseline="0" dirty="0" err="1">
                <a:solidFill>
                  <a:srgbClr val="222E2F"/>
                </a:solidFill>
                <a:latin typeface="5"/>
              </a:rPr>
              <a:t>Interaction</a:t>
            </a:r>
            <a:r>
              <a:rPr lang="es-ES" sz="1800" b="0" i="0" u="none" strike="noStrike" baseline="0" dirty="0">
                <a:solidFill>
                  <a:srgbClr val="222E2F"/>
                </a:solidFill>
                <a:latin typeface="5"/>
              </a:rPr>
              <a:t> </a:t>
            </a:r>
            <a:r>
              <a:rPr lang="es-ES" sz="1800" b="0" i="0" u="none" strike="noStrike" baseline="0" dirty="0" err="1">
                <a:solidFill>
                  <a:srgbClr val="222E2F"/>
                </a:solidFill>
                <a:latin typeface="5"/>
              </a:rPr>
              <a:t>Design</a:t>
            </a:r>
            <a:r>
              <a:rPr lang="es-ES" sz="1800" b="0" i="0" u="none" strike="noStrike" baseline="0" dirty="0">
                <a:solidFill>
                  <a:srgbClr val="222E2F"/>
                </a:solidFill>
                <a:latin typeface="5"/>
              </a:rPr>
              <a:t>: define la estructura y el comportamiento de los sistemas interactivos. Los diseñadores de interacción trabajan por crear relaciones significativas entre las personas y los productos y servicios que utilizan. Entendemos por “interacción” la comunicación, acción, relación o influencia recíproca entre el usuario y el producto para alcanzar un objetivo dentro de un contexto.</a:t>
            </a:r>
            <a:endParaRPr dirty="0"/>
          </a:p>
        </p:txBody>
      </p:sp>
    </p:spTree>
    <p:extLst>
      <p:ext uri="{BB962C8B-B14F-4D97-AF65-F5344CB8AC3E}">
        <p14:creationId xmlns:p14="http://schemas.microsoft.com/office/powerpoint/2010/main" val="26532785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91bf54d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91bf54d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0839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91bf54d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91bf54d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3683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91bf54d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91bf54d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76252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91bf54d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91bf54d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5767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8c2221473c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8c2221473c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46315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31646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3406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64594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63044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8c2221473c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8c2221473c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59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17f155c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17f155c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8136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113d047f38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113d047f38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3"/>
        <p:cNvGrpSpPr/>
        <p:nvPr/>
      </p:nvGrpSpPr>
      <p:grpSpPr>
        <a:xfrm>
          <a:off x="0" y="0"/>
          <a:ext cx="0" cy="0"/>
          <a:chOff x="0" y="0"/>
          <a:chExt cx="0" cy="0"/>
        </a:xfrm>
      </p:grpSpPr>
      <p:sp>
        <p:nvSpPr>
          <p:cNvPr id="12394" name="Google Shape;12394;gad0aeb9a52_0_10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5" name="Google Shape;12395;gad0aeb9a52_0_10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8c1997cbf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8c1997cbf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02122"/>
                </a:solidFill>
                <a:effectLst/>
                <a:latin typeface="Arial" panose="020B0604020202020204" pitchFamily="34" charset="0"/>
              </a:rPr>
              <a:t>La Web se desarrolló entre marzo y diciembre de 1989 en el </a:t>
            </a:r>
            <a:r>
              <a:rPr lang="es-ES" b="0" i="0" u="none" strike="noStrike" dirty="0">
                <a:solidFill>
                  <a:srgbClr val="3366CC"/>
                </a:solidFill>
                <a:effectLst/>
                <a:latin typeface="Arial" panose="020B0604020202020204" pitchFamily="34" charset="0"/>
                <a:hlinkClick r:id="rId3" tooltip="CERN"/>
              </a:rPr>
              <a:t>CERN</a:t>
            </a:r>
            <a:r>
              <a:rPr lang="es-ES" b="0" i="0" dirty="0">
                <a:solidFill>
                  <a:srgbClr val="202122"/>
                </a:solidFill>
                <a:effectLst/>
                <a:latin typeface="Arial" panose="020B0604020202020204" pitchFamily="34" charset="0"/>
              </a:rPr>
              <a:t> en </a:t>
            </a:r>
            <a:r>
              <a:rPr lang="es-ES" b="0" i="0" u="none" strike="noStrike" dirty="0">
                <a:solidFill>
                  <a:srgbClr val="3366CC"/>
                </a:solidFill>
                <a:effectLst/>
                <a:latin typeface="Arial" panose="020B0604020202020204" pitchFamily="34" charset="0"/>
                <a:hlinkClick r:id="rId4" tooltip="Ginebra (ciudad)"/>
              </a:rPr>
              <a:t>Ginebra</a:t>
            </a:r>
            <a:r>
              <a:rPr lang="es-ES" b="0" i="0" dirty="0">
                <a:solidFill>
                  <a:srgbClr val="202122"/>
                </a:solidFill>
                <a:effectLst/>
                <a:latin typeface="Arial" panose="020B0604020202020204" pitchFamily="34" charset="0"/>
              </a:rPr>
              <a:t>, </a:t>
            </a:r>
            <a:r>
              <a:rPr lang="es-ES" b="0" i="0" u="none" strike="noStrike" dirty="0">
                <a:solidFill>
                  <a:srgbClr val="3366CC"/>
                </a:solidFill>
                <a:effectLst/>
                <a:latin typeface="Arial" panose="020B0604020202020204" pitchFamily="34" charset="0"/>
                <a:hlinkClick r:id="rId5" tooltip="Suiza"/>
              </a:rPr>
              <a:t>Suiza</a:t>
            </a:r>
            <a:r>
              <a:rPr lang="es-ES" b="0" i="0" dirty="0">
                <a:solidFill>
                  <a:srgbClr val="202122"/>
                </a:solidFill>
                <a:effectLst/>
                <a:latin typeface="Arial" panose="020B0604020202020204" pitchFamily="34" charset="0"/>
              </a:rPr>
              <a:t>, y se publicó como una propuesta formal en </a:t>
            </a:r>
            <a:r>
              <a:rPr lang="es-ES" b="0" i="0" u="sng" dirty="0">
                <a:solidFill>
                  <a:srgbClr val="3366CC"/>
                </a:solidFill>
                <a:effectLst/>
                <a:latin typeface="Arial" panose="020B0604020202020204" pitchFamily="34" charset="0"/>
                <a:hlinkClick r:id="rId6"/>
              </a:rPr>
              <a:t>1991</a:t>
            </a:r>
            <a:endParaRPr dirty="0"/>
          </a:p>
        </p:txBody>
      </p:sp>
    </p:spTree>
    <p:extLst>
      <p:ext uri="{BB962C8B-B14F-4D97-AF65-F5344CB8AC3E}">
        <p14:creationId xmlns:p14="http://schemas.microsoft.com/office/powerpoint/2010/main" val="1207966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903413"/>
            <a:ext cx="4079700" cy="26319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00588"/>
            <a:ext cx="2350500" cy="73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43"/>
        <p:cNvGrpSpPr/>
        <p:nvPr/>
      </p:nvGrpSpPr>
      <p:grpSpPr>
        <a:xfrm>
          <a:off x="0" y="0"/>
          <a:ext cx="0" cy="0"/>
          <a:chOff x="0" y="0"/>
          <a:chExt cx="0" cy="0"/>
        </a:xfrm>
      </p:grpSpPr>
      <p:sp>
        <p:nvSpPr>
          <p:cNvPr id="144" name="Google Shape;144;p14"/>
          <p:cNvSpPr txBox="1">
            <a:spLocks noGrp="1"/>
          </p:cNvSpPr>
          <p:nvPr>
            <p:ph type="title"/>
          </p:nvPr>
        </p:nvSpPr>
        <p:spPr>
          <a:xfrm>
            <a:off x="5238260" y="1866750"/>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5" name="Google Shape;145;p14"/>
          <p:cNvSpPr txBox="1">
            <a:spLocks noGrp="1"/>
          </p:cNvSpPr>
          <p:nvPr>
            <p:ph type="body" idx="1"/>
          </p:nvPr>
        </p:nvSpPr>
        <p:spPr>
          <a:xfrm>
            <a:off x="5238265" y="2401350"/>
            <a:ext cx="2145300" cy="102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46" name="Google Shape;146;p14"/>
          <p:cNvSpPr txBox="1">
            <a:spLocks noGrp="1"/>
          </p:cNvSpPr>
          <p:nvPr>
            <p:ph type="body" idx="2"/>
          </p:nvPr>
        </p:nvSpPr>
        <p:spPr>
          <a:xfrm>
            <a:off x="1760440" y="2401350"/>
            <a:ext cx="2145300" cy="102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47" name="Google Shape;147;p14"/>
          <p:cNvSpPr txBox="1">
            <a:spLocks noGrp="1"/>
          </p:cNvSpPr>
          <p:nvPr>
            <p:ph type="title" idx="3"/>
          </p:nvPr>
        </p:nvSpPr>
        <p:spPr>
          <a:xfrm>
            <a:off x="1760435" y="1866750"/>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 name="Google Shape;148;p14"/>
          <p:cNvSpPr txBox="1">
            <a:spLocks noGrp="1"/>
          </p:cNvSpPr>
          <p:nvPr>
            <p:ph type="title" idx="4"/>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9" name="Google Shape;149;p14"/>
          <p:cNvGrpSpPr/>
          <p:nvPr/>
        </p:nvGrpSpPr>
        <p:grpSpPr>
          <a:xfrm rot="-5400000">
            <a:off x="8346375" y="4345871"/>
            <a:ext cx="1022509" cy="572747"/>
            <a:chOff x="-77" y="3784091"/>
            <a:chExt cx="2423582" cy="1357541"/>
          </a:xfrm>
        </p:grpSpPr>
        <p:sp>
          <p:nvSpPr>
            <p:cNvPr id="150" name="Google Shape;150;p1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14"/>
          <p:cNvGrpSpPr/>
          <p:nvPr/>
        </p:nvGrpSpPr>
        <p:grpSpPr>
          <a:xfrm rot="5400000">
            <a:off x="-224875" y="224871"/>
            <a:ext cx="1022509" cy="572747"/>
            <a:chOff x="-77" y="3784091"/>
            <a:chExt cx="2423582" cy="1357541"/>
          </a:xfrm>
        </p:grpSpPr>
        <p:sp>
          <p:nvSpPr>
            <p:cNvPr id="156" name="Google Shape;156;p1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14"/>
          <p:cNvGrpSpPr/>
          <p:nvPr/>
        </p:nvGrpSpPr>
        <p:grpSpPr>
          <a:xfrm>
            <a:off x="4524300" y="1089825"/>
            <a:ext cx="95400" cy="3116250"/>
            <a:chOff x="4524300" y="1013625"/>
            <a:chExt cx="95400" cy="3116250"/>
          </a:xfrm>
        </p:grpSpPr>
        <p:sp>
          <p:nvSpPr>
            <p:cNvPr id="162" name="Google Shape;162;p14"/>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4"/>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5">
    <p:bg>
      <p:bgPr>
        <a:gradFill>
          <a:gsLst>
            <a:gs pos="0">
              <a:srgbClr val="13367C"/>
            </a:gs>
            <a:gs pos="100000">
              <a:schemeClr val="dk2"/>
            </a:gs>
          </a:gsLst>
          <a:lin ang="5400012" scaled="0"/>
        </a:gradFill>
        <a:effectLst/>
      </p:bgPr>
    </p:bg>
    <p:spTree>
      <p:nvGrpSpPr>
        <p:cNvPr id="1" name="Shape 194"/>
        <p:cNvGrpSpPr/>
        <p:nvPr/>
      </p:nvGrpSpPr>
      <p:grpSpPr>
        <a:xfrm>
          <a:off x="0" y="0"/>
          <a:ext cx="0" cy="0"/>
          <a:chOff x="0" y="0"/>
          <a:chExt cx="0" cy="0"/>
        </a:xfrm>
      </p:grpSpPr>
      <p:sp>
        <p:nvSpPr>
          <p:cNvPr id="195" name="Google Shape;195;p1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6" name="Google Shape;196;p16"/>
          <p:cNvSpPr txBox="1">
            <a:spLocks noGrp="1"/>
          </p:cNvSpPr>
          <p:nvPr>
            <p:ph type="subTitle" idx="1"/>
          </p:nvPr>
        </p:nvSpPr>
        <p:spPr>
          <a:xfrm>
            <a:off x="719700" y="2434925"/>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197" name="Google Shape;197;p16"/>
          <p:cNvSpPr txBox="1">
            <a:spLocks noGrp="1"/>
          </p:cNvSpPr>
          <p:nvPr>
            <p:ph type="subTitle" idx="2"/>
          </p:nvPr>
        </p:nvSpPr>
        <p:spPr>
          <a:xfrm>
            <a:off x="719850" y="2734827"/>
            <a:ext cx="23169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16"/>
          <p:cNvSpPr txBox="1">
            <a:spLocks noGrp="1"/>
          </p:cNvSpPr>
          <p:nvPr>
            <p:ph type="subTitle" idx="3"/>
          </p:nvPr>
        </p:nvSpPr>
        <p:spPr>
          <a:xfrm>
            <a:off x="3413619" y="24349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199" name="Google Shape;199;p16"/>
          <p:cNvSpPr txBox="1">
            <a:spLocks noGrp="1"/>
          </p:cNvSpPr>
          <p:nvPr>
            <p:ph type="subTitle" idx="4"/>
          </p:nvPr>
        </p:nvSpPr>
        <p:spPr>
          <a:xfrm>
            <a:off x="3413619" y="2734827"/>
            <a:ext cx="23169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16"/>
          <p:cNvSpPr txBox="1">
            <a:spLocks noGrp="1"/>
          </p:cNvSpPr>
          <p:nvPr>
            <p:ph type="subTitle" idx="5"/>
          </p:nvPr>
        </p:nvSpPr>
        <p:spPr>
          <a:xfrm>
            <a:off x="6107075" y="24349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201" name="Google Shape;201;p16"/>
          <p:cNvSpPr txBox="1">
            <a:spLocks noGrp="1"/>
          </p:cNvSpPr>
          <p:nvPr>
            <p:ph type="subTitle" idx="6"/>
          </p:nvPr>
        </p:nvSpPr>
        <p:spPr>
          <a:xfrm>
            <a:off x="6107075" y="2734827"/>
            <a:ext cx="23169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02" name="Google Shape;202;p16"/>
          <p:cNvGrpSpPr/>
          <p:nvPr/>
        </p:nvGrpSpPr>
        <p:grpSpPr>
          <a:xfrm rot="5400000" flipH="1">
            <a:off x="-224875" y="4345871"/>
            <a:ext cx="1022509" cy="572747"/>
            <a:chOff x="-77" y="3784091"/>
            <a:chExt cx="2423582" cy="1357541"/>
          </a:xfrm>
        </p:grpSpPr>
        <p:sp>
          <p:nvSpPr>
            <p:cNvPr id="203" name="Google Shape;203;p1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6"/>
          <p:cNvGrpSpPr/>
          <p:nvPr/>
        </p:nvGrpSpPr>
        <p:grpSpPr>
          <a:xfrm rot="-5400000" flipH="1">
            <a:off x="8346375" y="224871"/>
            <a:ext cx="1022509" cy="572747"/>
            <a:chOff x="-77" y="3784091"/>
            <a:chExt cx="2423582" cy="1357541"/>
          </a:xfrm>
        </p:grpSpPr>
        <p:sp>
          <p:nvSpPr>
            <p:cNvPr id="209" name="Google Shape;209;p1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344"/>
        <p:cNvGrpSpPr/>
        <p:nvPr/>
      </p:nvGrpSpPr>
      <p:grpSpPr>
        <a:xfrm>
          <a:off x="0" y="0"/>
          <a:ext cx="0" cy="0"/>
          <a:chOff x="0" y="0"/>
          <a:chExt cx="0" cy="0"/>
        </a:xfrm>
      </p:grpSpPr>
      <p:grpSp>
        <p:nvGrpSpPr>
          <p:cNvPr id="345" name="Google Shape;345;p22"/>
          <p:cNvGrpSpPr/>
          <p:nvPr/>
        </p:nvGrpSpPr>
        <p:grpSpPr>
          <a:xfrm>
            <a:off x="-9" y="1669058"/>
            <a:ext cx="2781383" cy="1805382"/>
            <a:chOff x="8024127" y="984378"/>
            <a:chExt cx="2502369" cy="1624275"/>
          </a:xfrm>
        </p:grpSpPr>
        <p:sp>
          <p:nvSpPr>
            <p:cNvPr id="346" name="Google Shape;346;p22"/>
            <p:cNvSpPr/>
            <p:nvPr/>
          </p:nvSpPr>
          <p:spPr>
            <a:xfrm>
              <a:off x="8647339" y="2562003"/>
              <a:ext cx="65709" cy="30106"/>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2"/>
            <p:cNvSpPr/>
            <p:nvPr/>
          </p:nvSpPr>
          <p:spPr>
            <a:xfrm>
              <a:off x="8759904" y="2562003"/>
              <a:ext cx="65680" cy="30106"/>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2"/>
            <p:cNvSpPr/>
            <p:nvPr/>
          </p:nvSpPr>
          <p:spPr>
            <a:xfrm>
              <a:off x="8872440" y="2562003"/>
              <a:ext cx="65709" cy="30106"/>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2"/>
            <p:cNvSpPr/>
            <p:nvPr/>
          </p:nvSpPr>
          <p:spPr>
            <a:xfrm>
              <a:off x="10089400" y="2205025"/>
              <a:ext cx="25" cy="50050"/>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2"/>
            <p:cNvSpPr/>
            <p:nvPr/>
          </p:nvSpPr>
          <p:spPr>
            <a:xfrm>
              <a:off x="8024127" y="984378"/>
              <a:ext cx="2502369" cy="1624275"/>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2"/>
            <p:cNvSpPr/>
            <p:nvPr/>
          </p:nvSpPr>
          <p:spPr>
            <a:xfrm>
              <a:off x="8024127" y="984378"/>
              <a:ext cx="2502369" cy="262020"/>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2"/>
            <p:cNvSpPr/>
            <p:nvPr/>
          </p:nvSpPr>
          <p:spPr>
            <a:xfrm>
              <a:off x="8125057" y="1324952"/>
              <a:ext cx="2305388" cy="1198318"/>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2"/>
            <p:cNvSpPr/>
            <p:nvPr/>
          </p:nvSpPr>
          <p:spPr>
            <a:xfrm>
              <a:off x="8191986" y="1394818"/>
              <a:ext cx="54365" cy="1106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8385062" y="1394818"/>
              <a:ext cx="55354" cy="1106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2"/>
            <p:cNvSpPr/>
            <p:nvPr/>
          </p:nvSpPr>
          <p:spPr>
            <a:xfrm>
              <a:off x="8292887" y="1394818"/>
              <a:ext cx="43689" cy="120335"/>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8483055" y="1500548"/>
              <a:ext cx="31095" cy="31095"/>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8528666" y="1500548"/>
              <a:ext cx="31065" cy="31095"/>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8593674" y="1500548"/>
              <a:ext cx="31065" cy="31095"/>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a:off x="8219152" y="1627656"/>
              <a:ext cx="1656300" cy="29"/>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2"/>
            <p:cNvSpPr/>
            <p:nvPr/>
          </p:nvSpPr>
          <p:spPr>
            <a:xfrm>
              <a:off x="9975312" y="1627656"/>
              <a:ext cx="128101" cy="29"/>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2"/>
            <p:cNvSpPr/>
            <p:nvPr/>
          </p:nvSpPr>
          <p:spPr>
            <a:xfrm>
              <a:off x="10174205" y="1627656"/>
              <a:ext cx="163035" cy="29"/>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a:off x="8219152" y="1757673"/>
              <a:ext cx="1036300" cy="29"/>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2"/>
            <p:cNvSpPr/>
            <p:nvPr/>
          </p:nvSpPr>
          <p:spPr>
            <a:xfrm>
              <a:off x="9408676" y="1757673"/>
              <a:ext cx="186335" cy="29"/>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2"/>
            <p:cNvSpPr/>
            <p:nvPr/>
          </p:nvSpPr>
          <p:spPr>
            <a:xfrm>
              <a:off x="9090440" y="1832396"/>
              <a:ext cx="504581" cy="29"/>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2"/>
            <p:cNvSpPr/>
            <p:nvPr/>
          </p:nvSpPr>
          <p:spPr>
            <a:xfrm>
              <a:off x="8919673" y="1832396"/>
              <a:ext cx="101923" cy="29"/>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2"/>
            <p:cNvSpPr/>
            <p:nvPr/>
          </p:nvSpPr>
          <p:spPr>
            <a:xfrm>
              <a:off x="8737271" y="1832396"/>
              <a:ext cx="101894" cy="29"/>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2"/>
            <p:cNvSpPr/>
            <p:nvPr/>
          </p:nvSpPr>
          <p:spPr>
            <a:xfrm>
              <a:off x="8555829" y="1832396"/>
              <a:ext cx="100934" cy="29"/>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a:off x="8373428" y="1832396"/>
              <a:ext cx="100934" cy="29"/>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2"/>
            <p:cNvSpPr/>
            <p:nvPr/>
          </p:nvSpPr>
          <p:spPr>
            <a:xfrm>
              <a:off x="8373428" y="1923582"/>
              <a:ext cx="1570900" cy="29"/>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p:nvPr/>
          </p:nvSpPr>
          <p:spPr>
            <a:xfrm>
              <a:off x="8219152" y="1832396"/>
              <a:ext cx="36912" cy="29"/>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2"/>
            <p:cNvSpPr/>
            <p:nvPr/>
          </p:nvSpPr>
          <p:spPr>
            <a:xfrm>
              <a:off x="8219152" y="1923582"/>
              <a:ext cx="36912" cy="29"/>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2"/>
            <p:cNvSpPr/>
            <p:nvPr/>
          </p:nvSpPr>
          <p:spPr>
            <a:xfrm>
              <a:off x="8219152" y="2014798"/>
              <a:ext cx="36912" cy="29"/>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2"/>
            <p:cNvSpPr/>
            <p:nvPr/>
          </p:nvSpPr>
          <p:spPr>
            <a:xfrm>
              <a:off x="8219152" y="2105984"/>
              <a:ext cx="36912" cy="29"/>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2"/>
            <p:cNvSpPr/>
            <p:nvPr/>
          </p:nvSpPr>
          <p:spPr>
            <a:xfrm>
              <a:off x="10039331" y="1923582"/>
              <a:ext cx="216411" cy="29"/>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2"/>
            <p:cNvSpPr/>
            <p:nvPr/>
          </p:nvSpPr>
          <p:spPr>
            <a:xfrm>
              <a:off x="8369559" y="2014798"/>
              <a:ext cx="434713" cy="29"/>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2"/>
            <p:cNvSpPr/>
            <p:nvPr/>
          </p:nvSpPr>
          <p:spPr>
            <a:xfrm>
              <a:off x="8369559" y="2107933"/>
              <a:ext cx="434713" cy="29"/>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2"/>
            <p:cNvSpPr/>
            <p:nvPr/>
          </p:nvSpPr>
          <p:spPr>
            <a:xfrm>
              <a:off x="8369559" y="2202057"/>
              <a:ext cx="434713" cy="29"/>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8369559" y="2295192"/>
              <a:ext cx="434713" cy="29"/>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2"/>
            <p:cNvSpPr/>
            <p:nvPr/>
          </p:nvSpPr>
          <p:spPr>
            <a:xfrm>
              <a:off x="9090440" y="2295192"/>
              <a:ext cx="884929" cy="29"/>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2"/>
            <p:cNvSpPr/>
            <p:nvPr/>
          </p:nvSpPr>
          <p:spPr>
            <a:xfrm>
              <a:off x="9615336" y="2202057"/>
              <a:ext cx="360016" cy="29"/>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2"/>
            <p:cNvSpPr/>
            <p:nvPr/>
          </p:nvSpPr>
          <p:spPr>
            <a:xfrm>
              <a:off x="9832671" y="2105984"/>
              <a:ext cx="142674" cy="29"/>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22"/>
          <p:cNvGrpSpPr/>
          <p:nvPr/>
        </p:nvGrpSpPr>
        <p:grpSpPr>
          <a:xfrm flipH="1">
            <a:off x="7058589" y="1071875"/>
            <a:ext cx="2085403" cy="2999739"/>
            <a:chOff x="7435625" y="1209875"/>
            <a:chExt cx="1470250" cy="2114875"/>
          </a:xfrm>
        </p:grpSpPr>
        <p:sp>
          <p:nvSpPr>
            <p:cNvPr id="383" name="Google Shape;383;p22"/>
            <p:cNvSpPr/>
            <p:nvPr/>
          </p:nvSpPr>
          <p:spPr>
            <a:xfrm>
              <a:off x="7658275" y="3273025"/>
              <a:ext cx="120950" cy="12550"/>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2"/>
            <p:cNvSpPr/>
            <p:nvPr/>
          </p:nvSpPr>
          <p:spPr>
            <a:xfrm>
              <a:off x="7494000" y="3273025"/>
              <a:ext cx="120950" cy="12550"/>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2"/>
            <p:cNvSpPr/>
            <p:nvPr/>
          </p:nvSpPr>
          <p:spPr>
            <a:xfrm>
              <a:off x="7821725" y="3273025"/>
              <a:ext cx="120950" cy="12550"/>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2"/>
            <p:cNvSpPr/>
            <p:nvPr/>
          </p:nvSpPr>
          <p:spPr>
            <a:xfrm>
              <a:off x="7970175" y="3087075"/>
              <a:ext cx="106775" cy="109250"/>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2"/>
            <p:cNvSpPr/>
            <p:nvPr/>
          </p:nvSpPr>
          <p:spPr>
            <a:xfrm>
              <a:off x="7970175" y="3087075"/>
              <a:ext cx="106775" cy="106750"/>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2"/>
            <p:cNvSpPr/>
            <p:nvPr/>
          </p:nvSpPr>
          <p:spPr>
            <a:xfrm>
              <a:off x="7980175" y="3096250"/>
              <a:ext cx="87600" cy="88400"/>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2"/>
            <p:cNvSpPr/>
            <p:nvPr/>
          </p:nvSpPr>
          <p:spPr>
            <a:xfrm>
              <a:off x="7980175" y="3139600"/>
              <a:ext cx="87600" cy="45050"/>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2"/>
            <p:cNvSpPr/>
            <p:nvPr/>
          </p:nvSpPr>
          <p:spPr>
            <a:xfrm>
              <a:off x="7631600" y="2647575"/>
              <a:ext cx="102600" cy="30900"/>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2"/>
            <p:cNvSpPr/>
            <p:nvPr/>
          </p:nvSpPr>
          <p:spPr>
            <a:xfrm>
              <a:off x="7753350" y="2647575"/>
              <a:ext cx="102600" cy="30900"/>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2"/>
            <p:cNvSpPr/>
            <p:nvPr/>
          </p:nvSpPr>
          <p:spPr>
            <a:xfrm>
              <a:off x="7478150" y="2827700"/>
              <a:ext cx="664675" cy="30900"/>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2"/>
            <p:cNvSpPr/>
            <p:nvPr/>
          </p:nvSpPr>
          <p:spPr>
            <a:xfrm>
              <a:off x="7977675" y="2891100"/>
              <a:ext cx="130125" cy="31700"/>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2"/>
            <p:cNvSpPr/>
            <p:nvPr/>
          </p:nvSpPr>
          <p:spPr>
            <a:xfrm>
              <a:off x="7840925" y="2891100"/>
              <a:ext cx="117600" cy="31700"/>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2"/>
            <p:cNvSpPr/>
            <p:nvPr/>
          </p:nvSpPr>
          <p:spPr>
            <a:xfrm>
              <a:off x="7735850" y="2445775"/>
              <a:ext cx="619625" cy="520400"/>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2"/>
            <p:cNvSpPr/>
            <p:nvPr/>
          </p:nvSpPr>
          <p:spPr>
            <a:xfrm>
              <a:off x="7435625" y="1671050"/>
              <a:ext cx="1062450" cy="1653700"/>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2"/>
            <p:cNvSpPr/>
            <p:nvPr/>
          </p:nvSpPr>
          <p:spPr>
            <a:xfrm>
              <a:off x="7435625" y="1671050"/>
              <a:ext cx="1062450" cy="150125"/>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2"/>
            <p:cNvSpPr/>
            <p:nvPr/>
          </p:nvSpPr>
          <p:spPr>
            <a:xfrm>
              <a:off x="7493175" y="1866200"/>
              <a:ext cx="949850" cy="1409350"/>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2"/>
            <p:cNvSpPr/>
            <p:nvPr/>
          </p:nvSpPr>
          <p:spPr>
            <a:xfrm>
              <a:off x="7725000" y="1721075"/>
              <a:ext cx="50900" cy="25900"/>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2"/>
            <p:cNvSpPr/>
            <p:nvPr/>
          </p:nvSpPr>
          <p:spPr>
            <a:xfrm>
              <a:off x="7539025" y="2031300"/>
              <a:ext cx="674675" cy="15875"/>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2"/>
            <p:cNvSpPr/>
            <p:nvPr/>
          </p:nvSpPr>
          <p:spPr>
            <a:xfrm>
              <a:off x="8255375" y="2031300"/>
              <a:ext cx="65075" cy="15875"/>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2"/>
            <p:cNvSpPr/>
            <p:nvPr/>
          </p:nvSpPr>
          <p:spPr>
            <a:xfrm>
              <a:off x="8345450" y="2031300"/>
              <a:ext cx="52550" cy="15875"/>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2"/>
            <p:cNvSpPr/>
            <p:nvPr/>
          </p:nvSpPr>
          <p:spPr>
            <a:xfrm>
              <a:off x="7539025" y="2105525"/>
              <a:ext cx="386150" cy="15875"/>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a:off x="7931800" y="2105525"/>
              <a:ext cx="121800" cy="15875"/>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7971850" y="2148050"/>
              <a:ext cx="81750" cy="16700"/>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p:nvPr/>
          </p:nvSpPr>
          <p:spPr>
            <a:xfrm>
              <a:off x="7931800" y="2148050"/>
              <a:ext cx="24225" cy="16700"/>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2"/>
            <p:cNvSpPr/>
            <p:nvPr/>
          </p:nvSpPr>
          <p:spPr>
            <a:xfrm>
              <a:off x="7835900" y="2148050"/>
              <a:ext cx="73425" cy="16700"/>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2"/>
            <p:cNvSpPr/>
            <p:nvPr/>
          </p:nvSpPr>
          <p:spPr>
            <a:xfrm>
              <a:off x="7731675" y="2148050"/>
              <a:ext cx="74250" cy="16700"/>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2"/>
            <p:cNvSpPr/>
            <p:nvPr/>
          </p:nvSpPr>
          <p:spPr>
            <a:xfrm>
              <a:off x="7627425" y="2148050"/>
              <a:ext cx="74250" cy="16700"/>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2"/>
            <p:cNvSpPr/>
            <p:nvPr/>
          </p:nvSpPr>
          <p:spPr>
            <a:xfrm>
              <a:off x="7627425" y="2200600"/>
              <a:ext cx="626300" cy="15875"/>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p:nvPr/>
          </p:nvSpPr>
          <p:spPr>
            <a:xfrm>
              <a:off x="7539025" y="2148050"/>
              <a:ext cx="37550" cy="16700"/>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2"/>
            <p:cNvSpPr/>
            <p:nvPr/>
          </p:nvSpPr>
          <p:spPr>
            <a:xfrm>
              <a:off x="7539025" y="2200600"/>
              <a:ext cx="37550" cy="15875"/>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2"/>
            <p:cNvSpPr/>
            <p:nvPr/>
          </p:nvSpPr>
          <p:spPr>
            <a:xfrm>
              <a:off x="7539025" y="2252300"/>
              <a:ext cx="37550" cy="16700"/>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2"/>
            <p:cNvSpPr/>
            <p:nvPr/>
          </p:nvSpPr>
          <p:spPr>
            <a:xfrm>
              <a:off x="7539025" y="2304850"/>
              <a:ext cx="37550" cy="15850"/>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2"/>
            <p:cNvSpPr/>
            <p:nvPr/>
          </p:nvSpPr>
          <p:spPr>
            <a:xfrm>
              <a:off x="8292075" y="2200600"/>
              <a:ext cx="91750" cy="15875"/>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2"/>
            <p:cNvSpPr/>
            <p:nvPr/>
          </p:nvSpPr>
          <p:spPr>
            <a:xfrm>
              <a:off x="7624925" y="2252300"/>
              <a:ext cx="264375" cy="16700"/>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p:nvPr/>
          </p:nvSpPr>
          <p:spPr>
            <a:xfrm>
              <a:off x="7971850" y="2412425"/>
              <a:ext cx="299400" cy="16700"/>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2"/>
            <p:cNvSpPr/>
            <p:nvPr/>
          </p:nvSpPr>
          <p:spPr>
            <a:xfrm>
              <a:off x="8049400" y="2359050"/>
              <a:ext cx="221850" cy="16700"/>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2"/>
            <p:cNvSpPr/>
            <p:nvPr/>
          </p:nvSpPr>
          <p:spPr>
            <a:xfrm>
              <a:off x="8173650" y="2304850"/>
              <a:ext cx="97600" cy="15850"/>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p:nvPr/>
          </p:nvSpPr>
          <p:spPr>
            <a:xfrm>
              <a:off x="7539025" y="1958750"/>
              <a:ext cx="312750" cy="15875"/>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p:nvPr/>
          </p:nvSpPr>
          <p:spPr>
            <a:xfrm>
              <a:off x="7539025" y="2539175"/>
              <a:ext cx="505400" cy="16700"/>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2"/>
            <p:cNvSpPr/>
            <p:nvPr/>
          </p:nvSpPr>
          <p:spPr>
            <a:xfrm>
              <a:off x="7539025" y="2603375"/>
              <a:ext cx="505400" cy="16725"/>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p:nvPr/>
          </p:nvSpPr>
          <p:spPr>
            <a:xfrm>
              <a:off x="7539025" y="2667600"/>
              <a:ext cx="504550" cy="16700"/>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7539025" y="3051200"/>
              <a:ext cx="504550" cy="15875"/>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p:nvPr/>
          </p:nvSpPr>
          <p:spPr>
            <a:xfrm>
              <a:off x="7998525" y="2464950"/>
              <a:ext cx="150125" cy="15875"/>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2"/>
            <p:cNvSpPr/>
            <p:nvPr/>
          </p:nvSpPr>
          <p:spPr>
            <a:xfrm>
              <a:off x="8197825" y="2464950"/>
              <a:ext cx="200175" cy="15875"/>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8197825" y="2539175"/>
              <a:ext cx="200175" cy="16700"/>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7539025" y="3148775"/>
              <a:ext cx="76750" cy="15875"/>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7539025" y="3197150"/>
              <a:ext cx="76750" cy="16700"/>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p:nvPr/>
          </p:nvSpPr>
          <p:spPr>
            <a:xfrm>
              <a:off x="7635775" y="3197150"/>
              <a:ext cx="469525" cy="16700"/>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a:off x="7657450" y="3148775"/>
              <a:ext cx="75900" cy="15875"/>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a:off x="7775025" y="3148775"/>
              <a:ext cx="76750" cy="15875"/>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a:off x="7893450" y="3148775"/>
              <a:ext cx="75925" cy="15875"/>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a:off x="8011875" y="3148775"/>
              <a:ext cx="75900" cy="15875"/>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8129450" y="3148775"/>
              <a:ext cx="76750" cy="15875"/>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8247875" y="3148775"/>
              <a:ext cx="51725" cy="15875"/>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8089425" y="1209875"/>
              <a:ext cx="816450" cy="748075"/>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8134450" y="1359150"/>
              <a:ext cx="729725" cy="56127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a:off x="8169475" y="1485925"/>
              <a:ext cx="518725" cy="12525"/>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2"/>
            <p:cNvSpPr/>
            <p:nvPr/>
          </p:nvSpPr>
          <p:spPr>
            <a:xfrm>
              <a:off x="8719875" y="1485925"/>
              <a:ext cx="50050" cy="12525"/>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8169475" y="1543450"/>
              <a:ext cx="296900" cy="12550"/>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2"/>
            <p:cNvSpPr/>
            <p:nvPr/>
          </p:nvSpPr>
          <p:spPr>
            <a:xfrm>
              <a:off x="8470525" y="1543450"/>
              <a:ext cx="94275" cy="12550"/>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2"/>
            <p:cNvSpPr/>
            <p:nvPr/>
          </p:nvSpPr>
          <p:spPr>
            <a:xfrm>
              <a:off x="8502225" y="1576825"/>
              <a:ext cx="62575" cy="11700"/>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2"/>
            <p:cNvSpPr/>
            <p:nvPr/>
          </p:nvSpPr>
          <p:spPr>
            <a:xfrm>
              <a:off x="8471375" y="1576825"/>
              <a:ext cx="18350" cy="11700"/>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2"/>
            <p:cNvSpPr/>
            <p:nvPr/>
          </p:nvSpPr>
          <p:spPr>
            <a:xfrm>
              <a:off x="8397150" y="1576825"/>
              <a:ext cx="56725" cy="11700"/>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2"/>
            <p:cNvSpPr/>
            <p:nvPr/>
          </p:nvSpPr>
          <p:spPr>
            <a:xfrm>
              <a:off x="8317075" y="1576825"/>
              <a:ext cx="56750" cy="11700"/>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2"/>
            <p:cNvSpPr/>
            <p:nvPr/>
          </p:nvSpPr>
          <p:spPr>
            <a:xfrm>
              <a:off x="8237025" y="1576825"/>
              <a:ext cx="56725" cy="11700"/>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2"/>
            <p:cNvSpPr/>
            <p:nvPr/>
          </p:nvSpPr>
          <p:spPr>
            <a:xfrm>
              <a:off x="8237025" y="1616850"/>
              <a:ext cx="481200" cy="11700"/>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2"/>
            <p:cNvSpPr/>
            <p:nvPr/>
          </p:nvSpPr>
          <p:spPr>
            <a:xfrm>
              <a:off x="8169475" y="1576825"/>
              <a:ext cx="28375" cy="11700"/>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2"/>
            <p:cNvSpPr/>
            <p:nvPr/>
          </p:nvSpPr>
          <p:spPr>
            <a:xfrm>
              <a:off x="8169475" y="1616850"/>
              <a:ext cx="28375" cy="11700"/>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a:off x="8169475" y="1656875"/>
              <a:ext cx="28375" cy="11700"/>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2"/>
            <p:cNvSpPr/>
            <p:nvPr/>
          </p:nvSpPr>
          <p:spPr>
            <a:xfrm>
              <a:off x="8747400" y="1616850"/>
              <a:ext cx="70900" cy="11700"/>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2"/>
            <p:cNvSpPr/>
            <p:nvPr/>
          </p:nvSpPr>
          <p:spPr>
            <a:xfrm>
              <a:off x="8235350" y="1656875"/>
              <a:ext cx="203525" cy="11700"/>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2"/>
            <p:cNvSpPr/>
            <p:nvPr/>
          </p:nvSpPr>
          <p:spPr>
            <a:xfrm>
              <a:off x="8502225" y="1708575"/>
              <a:ext cx="229350" cy="12525"/>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2"/>
            <p:cNvSpPr/>
            <p:nvPr/>
          </p:nvSpPr>
          <p:spPr>
            <a:xfrm>
              <a:off x="8656500" y="1681050"/>
              <a:ext cx="75075" cy="12550"/>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2"/>
            <p:cNvSpPr/>
            <p:nvPr/>
          </p:nvSpPr>
          <p:spPr>
            <a:xfrm>
              <a:off x="8169475" y="1430875"/>
              <a:ext cx="240200" cy="12550"/>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2"/>
            <p:cNvSpPr/>
            <p:nvPr/>
          </p:nvSpPr>
          <p:spPr>
            <a:xfrm>
              <a:off x="8169475" y="1821150"/>
              <a:ext cx="387800" cy="11700"/>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2"/>
            <p:cNvSpPr/>
            <p:nvPr/>
          </p:nvSpPr>
          <p:spPr>
            <a:xfrm>
              <a:off x="8522225" y="1749450"/>
              <a:ext cx="115125" cy="11700"/>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2"/>
            <p:cNvSpPr/>
            <p:nvPr/>
          </p:nvSpPr>
          <p:spPr>
            <a:xfrm>
              <a:off x="8675675" y="1749450"/>
              <a:ext cx="153475" cy="11700"/>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2"/>
            <p:cNvSpPr/>
            <p:nvPr/>
          </p:nvSpPr>
          <p:spPr>
            <a:xfrm>
              <a:off x="8675675" y="1806150"/>
              <a:ext cx="153475" cy="12525"/>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2"/>
            <p:cNvSpPr/>
            <p:nvPr/>
          </p:nvSpPr>
          <p:spPr>
            <a:xfrm>
              <a:off x="8169475" y="1860350"/>
              <a:ext cx="58400" cy="12525"/>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a:off x="8242875" y="1860350"/>
              <a:ext cx="361100" cy="12525"/>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22"/>
          <p:cNvSpPr txBox="1">
            <a:spLocks noGrp="1"/>
          </p:cNvSpPr>
          <p:nvPr>
            <p:ph type="ctrTitle"/>
          </p:nvPr>
        </p:nvSpPr>
        <p:spPr>
          <a:xfrm>
            <a:off x="1887750" y="611725"/>
            <a:ext cx="5368500" cy="8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64" name="Google Shape;464;p22"/>
          <p:cNvSpPr txBox="1">
            <a:spLocks noGrp="1"/>
          </p:cNvSpPr>
          <p:nvPr>
            <p:ph type="subTitle" idx="1"/>
          </p:nvPr>
        </p:nvSpPr>
        <p:spPr>
          <a:xfrm>
            <a:off x="3044675" y="2305050"/>
            <a:ext cx="3054900" cy="101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65" name="Google Shape;465;p22"/>
          <p:cNvSpPr txBox="1"/>
          <p:nvPr/>
        </p:nvSpPr>
        <p:spPr>
          <a:xfrm>
            <a:off x="2228550" y="4151400"/>
            <a:ext cx="4686900" cy="41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accent1"/>
                </a:solidFill>
                <a:latin typeface="Roboto"/>
                <a:ea typeface="Roboto"/>
                <a:cs typeface="Roboto"/>
                <a:sym typeface="Roboto"/>
              </a:rPr>
              <a:t>CREDITS</a:t>
            </a:r>
            <a:r>
              <a:rPr lang="en" sz="1200">
                <a:solidFill>
                  <a:schemeClr val="dk1"/>
                </a:solidFill>
                <a:latin typeface="Roboto"/>
                <a:ea typeface="Roboto"/>
                <a:cs typeface="Roboto"/>
                <a:sym typeface="Roboto"/>
              </a:rPr>
              <a:t>: This presentation template was created by</a:t>
            </a:r>
            <a:r>
              <a:rPr lang="en" sz="1200">
                <a:solidFill>
                  <a:schemeClr val="accent1"/>
                </a:solidFill>
                <a:latin typeface="Roboto"/>
                <a:ea typeface="Roboto"/>
                <a:cs typeface="Roboto"/>
                <a:sym typeface="Roboto"/>
              </a:rPr>
              <a:t> </a:t>
            </a:r>
            <a:r>
              <a:rPr lang="en" sz="1200" b="1">
                <a:solidFill>
                  <a:schemeClr val="accent1"/>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chemeClr val="dk1"/>
                </a:solidFill>
                <a:latin typeface="Roboto"/>
                <a:ea typeface="Roboto"/>
                <a:cs typeface="Roboto"/>
                <a:sym typeface="Roboto"/>
              </a:rPr>
              <a:t>, including icons by </a:t>
            </a:r>
            <a:r>
              <a:rPr lang="en" sz="1200" b="1">
                <a:solidFill>
                  <a:schemeClr val="accent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dk1"/>
                </a:solidFill>
                <a:latin typeface="Roboto"/>
                <a:ea typeface="Roboto"/>
                <a:cs typeface="Roboto"/>
                <a:sym typeface="Roboto"/>
              </a:rPr>
              <a:t>, infographics &amp; images by </a:t>
            </a:r>
            <a:r>
              <a:rPr lang="en" sz="1200" b="1">
                <a:solidFill>
                  <a:schemeClr val="accent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200">
                <a:solidFill>
                  <a:schemeClr val="accent1"/>
                </a:solidFill>
                <a:latin typeface="Roboto"/>
                <a:ea typeface="Roboto"/>
                <a:cs typeface="Roboto"/>
                <a:sym typeface="Roboto"/>
              </a:rPr>
              <a:t> </a:t>
            </a:r>
            <a:endParaRPr sz="1200">
              <a:solidFill>
                <a:schemeClr val="accent1"/>
              </a:solidFill>
              <a:latin typeface="Roboto"/>
              <a:ea typeface="Roboto"/>
              <a:cs typeface="Roboto"/>
              <a:sym typeface="Robo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66"/>
        <p:cNvGrpSpPr/>
        <p:nvPr/>
      </p:nvGrpSpPr>
      <p:grpSpPr>
        <a:xfrm>
          <a:off x="0" y="0"/>
          <a:ext cx="0" cy="0"/>
          <a:chOff x="0" y="0"/>
          <a:chExt cx="0" cy="0"/>
        </a:xfrm>
      </p:grpSpPr>
      <p:grpSp>
        <p:nvGrpSpPr>
          <p:cNvPr id="467" name="Google Shape;467;p23"/>
          <p:cNvGrpSpPr/>
          <p:nvPr/>
        </p:nvGrpSpPr>
        <p:grpSpPr>
          <a:xfrm>
            <a:off x="0" y="4569046"/>
            <a:ext cx="1022509" cy="572747"/>
            <a:chOff x="-77" y="3784091"/>
            <a:chExt cx="2423582" cy="1357541"/>
          </a:xfrm>
        </p:grpSpPr>
        <p:sp>
          <p:nvSpPr>
            <p:cNvPr id="468" name="Google Shape;468;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23"/>
          <p:cNvGrpSpPr/>
          <p:nvPr/>
        </p:nvGrpSpPr>
        <p:grpSpPr>
          <a:xfrm rot="10800000">
            <a:off x="8121500" y="-4"/>
            <a:ext cx="1022509" cy="572747"/>
            <a:chOff x="-77" y="3784091"/>
            <a:chExt cx="2423582" cy="1357541"/>
          </a:xfrm>
        </p:grpSpPr>
        <p:sp>
          <p:nvSpPr>
            <p:cNvPr id="474" name="Google Shape;474;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23"/>
          <p:cNvGrpSpPr/>
          <p:nvPr/>
        </p:nvGrpSpPr>
        <p:grpSpPr>
          <a:xfrm flipH="1">
            <a:off x="8121500" y="4569896"/>
            <a:ext cx="1022509" cy="572747"/>
            <a:chOff x="-77" y="3784091"/>
            <a:chExt cx="2423582" cy="1357541"/>
          </a:xfrm>
        </p:grpSpPr>
        <p:sp>
          <p:nvSpPr>
            <p:cNvPr id="480" name="Google Shape;480;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23"/>
          <p:cNvGrpSpPr/>
          <p:nvPr/>
        </p:nvGrpSpPr>
        <p:grpSpPr>
          <a:xfrm rot="10800000" flipH="1">
            <a:off x="0" y="846"/>
            <a:ext cx="1022509" cy="572747"/>
            <a:chOff x="-77" y="3784091"/>
            <a:chExt cx="2423582" cy="1357541"/>
          </a:xfrm>
        </p:grpSpPr>
        <p:sp>
          <p:nvSpPr>
            <p:cNvPr id="486" name="Google Shape;486;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91"/>
        <p:cNvGrpSpPr/>
        <p:nvPr/>
      </p:nvGrpSpPr>
      <p:grpSpPr>
        <a:xfrm>
          <a:off x="0" y="0"/>
          <a:ext cx="0" cy="0"/>
          <a:chOff x="0" y="0"/>
          <a:chExt cx="0" cy="0"/>
        </a:xfrm>
      </p:grpSpPr>
      <p:grpSp>
        <p:nvGrpSpPr>
          <p:cNvPr id="492" name="Google Shape;492;p24"/>
          <p:cNvGrpSpPr/>
          <p:nvPr/>
        </p:nvGrpSpPr>
        <p:grpSpPr>
          <a:xfrm rot="5400000" flipH="1">
            <a:off x="-533027" y="3252941"/>
            <a:ext cx="2423582" cy="1357541"/>
            <a:chOff x="-77" y="3784091"/>
            <a:chExt cx="2423582" cy="1357541"/>
          </a:xfrm>
        </p:grpSpPr>
        <p:sp>
          <p:nvSpPr>
            <p:cNvPr id="493" name="Google Shape;493;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24"/>
          <p:cNvGrpSpPr/>
          <p:nvPr/>
        </p:nvGrpSpPr>
        <p:grpSpPr>
          <a:xfrm rot="-5400000" flipH="1">
            <a:off x="7253448" y="533016"/>
            <a:ext cx="2423582" cy="1357541"/>
            <a:chOff x="-77" y="3784091"/>
            <a:chExt cx="2423582" cy="1357541"/>
          </a:xfrm>
        </p:grpSpPr>
        <p:sp>
          <p:nvSpPr>
            <p:cNvPr id="499" name="Google Shape;499;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0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216900" y="1653325"/>
            <a:ext cx="1599000" cy="1234800"/>
          </a:xfrm>
          <a:prstGeom prst="rect">
            <a:avLst/>
          </a:prstGeom>
        </p:spPr>
        <p:txBody>
          <a:bodyPr spcFirstLastPara="1" wrap="square" lIns="91425" tIns="91425" rIns="91425" bIns="91425" anchor="ctr" anchorCtr="0">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Raleway"/>
              <a:buNone/>
              <a:defRPr>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4" name="Google Shape;14;p3"/>
          <p:cNvGrpSpPr/>
          <p:nvPr/>
        </p:nvGrpSpPr>
        <p:grpSpPr>
          <a:xfrm>
            <a:off x="2598300" y="1013625"/>
            <a:ext cx="95400" cy="3116250"/>
            <a:chOff x="4524300" y="1013625"/>
            <a:chExt cx="95400" cy="3116250"/>
          </a:xfrm>
        </p:grpSpPr>
        <p:sp>
          <p:nvSpPr>
            <p:cNvPr id="15" name="Google Shape;15;p3"/>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63" name="Google Shape;63;p6"/>
          <p:cNvGrpSpPr/>
          <p:nvPr/>
        </p:nvGrpSpPr>
        <p:grpSpPr>
          <a:xfrm>
            <a:off x="0" y="4569046"/>
            <a:ext cx="1022509" cy="572747"/>
            <a:chOff x="-77" y="3784091"/>
            <a:chExt cx="2423582" cy="1357541"/>
          </a:xfrm>
        </p:grpSpPr>
        <p:sp>
          <p:nvSpPr>
            <p:cNvPr id="64" name="Google Shape;64;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6"/>
          <p:cNvGrpSpPr/>
          <p:nvPr/>
        </p:nvGrpSpPr>
        <p:grpSpPr>
          <a:xfrm rot="10800000">
            <a:off x="8121500" y="-4"/>
            <a:ext cx="1022509" cy="572747"/>
            <a:chOff x="-77" y="3784091"/>
            <a:chExt cx="2423582" cy="1357541"/>
          </a:xfrm>
        </p:grpSpPr>
        <p:sp>
          <p:nvSpPr>
            <p:cNvPr id="70" name="Google Shape;70;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7"/>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7" name="Google Shape;77;p7"/>
          <p:cNvSpPr txBox="1">
            <a:spLocks noGrp="1"/>
          </p:cNvSpPr>
          <p:nvPr>
            <p:ph type="body" idx="1"/>
          </p:nvPr>
        </p:nvSpPr>
        <p:spPr>
          <a:xfrm>
            <a:off x="4939700" y="2182538"/>
            <a:ext cx="1905300" cy="180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78" name="Google Shape;78;p7"/>
          <p:cNvGrpSpPr/>
          <p:nvPr/>
        </p:nvGrpSpPr>
        <p:grpSpPr>
          <a:xfrm>
            <a:off x="4524300" y="1013625"/>
            <a:ext cx="95400" cy="3116250"/>
            <a:chOff x="4524300" y="1013625"/>
            <a:chExt cx="95400" cy="3116250"/>
          </a:xfrm>
        </p:grpSpPr>
        <p:sp>
          <p:nvSpPr>
            <p:cNvPr id="79" name="Google Shape;79;p7"/>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7"/>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9"/>
        <p:cNvGrpSpPr/>
        <p:nvPr/>
      </p:nvGrpSpPr>
      <p:grpSpPr>
        <a:xfrm>
          <a:off x="0" y="0"/>
          <a:ext cx="0" cy="0"/>
          <a:chOff x="0" y="0"/>
          <a:chExt cx="0" cy="0"/>
        </a:xfrm>
      </p:grpSpPr>
      <p:sp>
        <p:nvSpPr>
          <p:cNvPr id="100" name="Google Shape;100;p9"/>
          <p:cNvSpPr txBox="1">
            <a:spLocks noGrp="1"/>
          </p:cNvSpPr>
          <p:nvPr>
            <p:ph type="title"/>
          </p:nvPr>
        </p:nvSpPr>
        <p:spPr>
          <a:xfrm>
            <a:off x="1052800" y="1689450"/>
            <a:ext cx="2617200" cy="8775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01" name="Google Shape;101;p9"/>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2" name="Google Shape;102;p9"/>
          <p:cNvSpPr txBox="1">
            <a:spLocks noGrp="1"/>
          </p:cNvSpPr>
          <p:nvPr>
            <p:ph type="body" idx="2"/>
          </p:nvPr>
        </p:nvSpPr>
        <p:spPr>
          <a:xfrm>
            <a:off x="4001475" y="1440000"/>
            <a:ext cx="4422600" cy="2263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103" name="Google Shape;103;p9"/>
          <p:cNvGrpSpPr/>
          <p:nvPr/>
        </p:nvGrpSpPr>
        <p:grpSpPr>
          <a:xfrm>
            <a:off x="720000" y="1013625"/>
            <a:ext cx="95400" cy="3116250"/>
            <a:chOff x="4524300" y="1013625"/>
            <a:chExt cx="95400" cy="3116250"/>
          </a:xfrm>
        </p:grpSpPr>
        <p:sp>
          <p:nvSpPr>
            <p:cNvPr id="104" name="Google Shape;104;p9"/>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0"/>
        <p:cNvGrpSpPr/>
        <p:nvPr/>
      </p:nvGrpSpPr>
      <p:grpSpPr>
        <a:xfrm>
          <a:off x="0" y="0"/>
          <a:ext cx="0" cy="0"/>
          <a:chOff x="0" y="0"/>
          <a:chExt cx="0" cy="0"/>
        </a:xfrm>
      </p:grpSpPr>
      <p:sp>
        <p:nvSpPr>
          <p:cNvPr id="111" name="Google Shape;111;p10"/>
          <p:cNvSpPr txBox="1">
            <a:spLocks noGrp="1"/>
          </p:cNvSpPr>
          <p:nvPr>
            <p:ph type="title"/>
          </p:nvPr>
        </p:nvSpPr>
        <p:spPr>
          <a:xfrm>
            <a:off x="1552575" y="531500"/>
            <a:ext cx="4714800" cy="153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400">
                <a:solidFill>
                  <a:schemeClr val="dk2"/>
                </a:solidFill>
              </a:defRPr>
            </a:lvl1pPr>
            <a:lvl2pPr lvl="1">
              <a:spcBef>
                <a:spcPts val="0"/>
              </a:spcBef>
              <a:spcAft>
                <a:spcPts val="0"/>
              </a:spcAft>
              <a:buSzPts val="2800"/>
              <a:buNone/>
              <a:defRPr>
                <a:latin typeface="Raleway"/>
                <a:ea typeface="Raleway"/>
                <a:cs typeface="Raleway"/>
                <a:sym typeface="Raleway"/>
              </a:defRPr>
            </a:lvl2pPr>
            <a:lvl3pPr lvl="2">
              <a:spcBef>
                <a:spcPts val="0"/>
              </a:spcBef>
              <a:spcAft>
                <a:spcPts val="0"/>
              </a:spcAft>
              <a:buSzPts val="2800"/>
              <a:buNone/>
              <a:defRPr>
                <a:latin typeface="Raleway"/>
                <a:ea typeface="Raleway"/>
                <a:cs typeface="Raleway"/>
                <a:sym typeface="Raleway"/>
              </a:defRPr>
            </a:lvl3pPr>
            <a:lvl4pPr lvl="3">
              <a:spcBef>
                <a:spcPts val="0"/>
              </a:spcBef>
              <a:spcAft>
                <a:spcPts val="0"/>
              </a:spcAft>
              <a:buSzPts val="2800"/>
              <a:buNone/>
              <a:defRPr>
                <a:latin typeface="Raleway"/>
                <a:ea typeface="Raleway"/>
                <a:cs typeface="Raleway"/>
                <a:sym typeface="Raleway"/>
              </a:defRPr>
            </a:lvl4pPr>
            <a:lvl5pPr lvl="4">
              <a:spcBef>
                <a:spcPts val="0"/>
              </a:spcBef>
              <a:spcAft>
                <a:spcPts val="0"/>
              </a:spcAft>
              <a:buSzPts val="2800"/>
              <a:buNone/>
              <a:defRPr>
                <a:latin typeface="Raleway"/>
                <a:ea typeface="Raleway"/>
                <a:cs typeface="Raleway"/>
                <a:sym typeface="Raleway"/>
              </a:defRPr>
            </a:lvl5pPr>
            <a:lvl6pPr lvl="5">
              <a:spcBef>
                <a:spcPts val="0"/>
              </a:spcBef>
              <a:spcAft>
                <a:spcPts val="0"/>
              </a:spcAft>
              <a:buSzPts val="2800"/>
              <a:buNone/>
              <a:defRPr>
                <a:latin typeface="Raleway"/>
                <a:ea typeface="Raleway"/>
                <a:cs typeface="Raleway"/>
                <a:sym typeface="Raleway"/>
              </a:defRPr>
            </a:lvl6pPr>
            <a:lvl7pPr lvl="6">
              <a:spcBef>
                <a:spcPts val="0"/>
              </a:spcBef>
              <a:spcAft>
                <a:spcPts val="0"/>
              </a:spcAft>
              <a:buSzPts val="2800"/>
              <a:buNone/>
              <a:defRPr>
                <a:latin typeface="Raleway"/>
                <a:ea typeface="Raleway"/>
                <a:cs typeface="Raleway"/>
                <a:sym typeface="Raleway"/>
              </a:defRPr>
            </a:lvl7pPr>
            <a:lvl8pPr lvl="7">
              <a:spcBef>
                <a:spcPts val="0"/>
              </a:spcBef>
              <a:spcAft>
                <a:spcPts val="0"/>
              </a:spcAft>
              <a:buSzPts val="2800"/>
              <a:buNone/>
              <a:defRPr>
                <a:latin typeface="Raleway"/>
                <a:ea typeface="Raleway"/>
                <a:cs typeface="Raleway"/>
                <a:sym typeface="Raleway"/>
              </a:defRPr>
            </a:lvl8pPr>
            <a:lvl9pPr lvl="8">
              <a:spcBef>
                <a:spcPts val="0"/>
              </a:spcBef>
              <a:spcAft>
                <a:spcPts val="0"/>
              </a:spcAft>
              <a:buSzPts val="2800"/>
              <a:buNone/>
              <a:defRPr>
                <a:latin typeface="Raleway"/>
                <a:ea typeface="Raleway"/>
                <a:cs typeface="Raleway"/>
                <a:sym typeface="Raleway"/>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2"/>
        <p:cNvGrpSpPr/>
        <p:nvPr/>
      </p:nvGrpSpPr>
      <p:grpSpPr>
        <a:xfrm>
          <a:off x="0" y="0"/>
          <a:ext cx="0" cy="0"/>
          <a:chOff x="0" y="0"/>
          <a:chExt cx="0" cy="0"/>
        </a:xfrm>
      </p:grpSpPr>
      <p:sp>
        <p:nvSpPr>
          <p:cNvPr id="113" name="Google Shape;113;p11"/>
          <p:cNvSpPr txBox="1">
            <a:spLocks noGrp="1"/>
          </p:cNvSpPr>
          <p:nvPr>
            <p:ph type="title" hasCustomPrompt="1"/>
          </p:nvPr>
        </p:nvSpPr>
        <p:spPr>
          <a:xfrm>
            <a:off x="1903250" y="1834838"/>
            <a:ext cx="5337600" cy="112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7200"/>
              <a:buNone/>
              <a:defRPr sz="77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4" name="Google Shape;114;p11"/>
          <p:cNvSpPr txBox="1">
            <a:spLocks noGrp="1"/>
          </p:cNvSpPr>
          <p:nvPr>
            <p:ph type="body" idx="1"/>
          </p:nvPr>
        </p:nvSpPr>
        <p:spPr>
          <a:xfrm>
            <a:off x="2524200" y="2955575"/>
            <a:ext cx="4095600" cy="3531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500"/>
            </a:lvl1pPr>
            <a:lvl2pPr marL="914400" lvl="1" indent="-317500" algn="ctr">
              <a:spcBef>
                <a:spcPts val="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115" name="Google Shape;115;p11"/>
          <p:cNvGrpSpPr/>
          <p:nvPr/>
        </p:nvGrpSpPr>
        <p:grpSpPr>
          <a:xfrm flipH="1">
            <a:off x="6720423" y="3784091"/>
            <a:ext cx="2423582" cy="1357541"/>
            <a:chOff x="-77" y="3784091"/>
            <a:chExt cx="2423582" cy="1357541"/>
          </a:xfrm>
        </p:grpSpPr>
        <p:sp>
          <p:nvSpPr>
            <p:cNvPr id="116" name="Google Shape;116;p1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11"/>
          <p:cNvGrpSpPr/>
          <p:nvPr/>
        </p:nvGrpSpPr>
        <p:grpSpPr>
          <a:xfrm rot="10800000" flipH="1">
            <a:off x="-77" y="-9"/>
            <a:ext cx="2423582" cy="1357541"/>
            <a:chOff x="-77" y="3784091"/>
            <a:chExt cx="2423582" cy="1357541"/>
          </a:xfrm>
        </p:grpSpPr>
        <p:sp>
          <p:nvSpPr>
            <p:cNvPr id="122" name="Google Shape;122;p1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9">
    <p:spTree>
      <p:nvGrpSpPr>
        <p:cNvPr id="1" name="Shape 128"/>
        <p:cNvGrpSpPr/>
        <p:nvPr/>
      </p:nvGrpSpPr>
      <p:grpSpPr>
        <a:xfrm>
          <a:off x="0" y="0"/>
          <a:ext cx="0" cy="0"/>
          <a:chOff x="0" y="0"/>
          <a:chExt cx="0" cy="0"/>
        </a:xfrm>
      </p:grpSpPr>
      <p:sp>
        <p:nvSpPr>
          <p:cNvPr id="129" name="Google Shape;129;p13"/>
          <p:cNvSpPr txBox="1">
            <a:spLocks noGrp="1"/>
          </p:cNvSpPr>
          <p:nvPr>
            <p:ph type="title"/>
          </p:nvPr>
        </p:nvSpPr>
        <p:spPr>
          <a:xfrm>
            <a:off x="1902600" y="1512225"/>
            <a:ext cx="5338800" cy="187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9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0" name="Google Shape;130;p13"/>
          <p:cNvSpPr txBox="1">
            <a:spLocks noGrp="1"/>
          </p:cNvSpPr>
          <p:nvPr>
            <p:ph type="title" idx="2"/>
          </p:nvPr>
        </p:nvSpPr>
        <p:spPr>
          <a:xfrm>
            <a:off x="1449150" y="3334700"/>
            <a:ext cx="6245700" cy="61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Raleway"/>
              <a:buNone/>
              <a:defRPr sz="20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31" name="Google Shape;131;p13"/>
          <p:cNvGrpSpPr/>
          <p:nvPr/>
        </p:nvGrpSpPr>
        <p:grpSpPr>
          <a:xfrm>
            <a:off x="-77" y="3784091"/>
            <a:ext cx="2423582" cy="1357541"/>
            <a:chOff x="-77" y="3784091"/>
            <a:chExt cx="2423582" cy="1357541"/>
          </a:xfrm>
        </p:grpSpPr>
        <p:sp>
          <p:nvSpPr>
            <p:cNvPr id="132" name="Google Shape;132;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13"/>
          <p:cNvGrpSpPr/>
          <p:nvPr/>
        </p:nvGrpSpPr>
        <p:grpSpPr>
          <a:xfrm rot="10800000">
            <a:off x="6720423" y="-9"/>
            <a:ext cx="2423582" cy="1357541"/>
            <a:chOff x="-77" y="3784091"/>
            <a:chExt cx="2423582" cy="1357541"/>
          </a:xfrm>
        </p:grpSpPr>
        <p:sp>
          <p:nvSpPr>
            <p:cNvPr id="138" name="Google Shape;138;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6" r:id="rId6"/>
    <p:sldLayoutId id="2147483657" r:id="rId7"/>
    <p:sldLayoutId id="2147483658" r:id="rId8"/>
    <p:sldLayoutId id="2147483659" r:id="rId9"/>
    <p:sldLayoutId id="2147483660" r:id="rId10"/>
    <p:sldLayoutId id="2147483662" r:id="rId11"/>
    <p:sldLayoutId id="2147483668" r:id="rId12"/>
    <p:sldLayoutId id="2147483669" r:id="rId13"/>
    <p:sldLayoutId id="214748367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04"/>
        <p:cNvGrpSpPr/>
        <p:nvPr/>
      </p:nvGrpSpPr>
      <p:grpSpPr>
        <a:xfrm>
          <a:off x="0" y="0"/>
          <a:ext cx="0" cy="0"/>
          <a:chOff x="0" y="0"/>
          <a:chExt cx="0" cy="0"/>
        </a:xfrm>
      </p:grpSpPr>
      <p:sp>
        <p:nvSpPr>
          <p:cNvPr id="505" name="Google Shape;505;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06" name="Google Shape;506;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https://blog.makeitreal.camp/lenguajes-compilados-e-interpretados/"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2.jpeg"/></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24.gif"/></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hyperlink" Target="https://www.w3bai.com/es/html/default.html" TargetMode="External"/><Relationship Id="rId4" Type="http://schemas.openxmlformats.org/officeDocument/2006/relationships/hyperlink" Target="https://html.spec.whatwg.org/multipage/"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getbootstrap.com/css/" TargetMode="External"/><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hyperlink" Target="https://learn.microsoft.com/es-es/training/modules/get-started-with-web-development/" TargetMode="External"/><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1.xml"/><Relationship Id="rId1" Type="http://schemas.openxmlformats.org/officeDocument/2006/relationships/slideLayout" Target="../slideLayouts/slideLayout15.xm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511"/>
        <p:cNvGrpSpPr/>
        <p:nvPr/>
      </p:nvGrpSpPr>
      <p:grpSpPr>
        <a:xfrm>
          <a:off x="0" y="0"/>
          <a:ext cx="0" cy="0"/>
          <a:chOff x="0" y="0"/>
          <a:chExt cx="0" cy="0"/>
        </a:xfrm>
      </p:grpSpPr>
      <p:sp>
        <p:nvSpPr>
          <p:cNvPr id="514" name="Google Shape;514;p27"/>
          <p:cNvSpPr/>
          <p:nvPr/>
        </p:nvSpPr>
        <p:spPr>
          <a:xfrm>
            <a:off x="5827391" y="2727835"/>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036442" y="2901883"/>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804345" y="3515875"/>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804345" y="3204513"/>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804345" y="3061064"/>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804345" y="3360207"/>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288337" y="3360207"/>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6804345" y="2967485"/>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6288337" y="3061064"/>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6116020" y="3204513"/>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6288337" y="3671568"/>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6288337" y="3515875"/>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6288337" y="2967485"/>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7147196" y="2967485"/>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147196" y="3061064"/>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7147196" y="3204513"/>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6975771"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6975771" y="3204513"/>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6975771" y="3360207"/>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147196" y="3360207"/>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6975771"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6975771"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147196" y="3515875"/>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6804345" y="3671568"/>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6632054" y="3515875"/>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6459763"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6632054" y="3671568"/>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6459763" y="3671568"/>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6459763"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6459763"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6459763" y="3204513"/>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6459763" y="3360207"/>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6632054" y="2967485"/>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6632054" y="3204513"/>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6632054" y="3061064"/>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6632054" y="3360207"/>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6792100" y="3891973"/>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6116020" y="2967485"/>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6116020"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6116020"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6116020"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6116020" y="3360207"/>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7319514"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7319514" y="3204513"/>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7319514" y="3360207"/>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835522" y="2967485"/>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7319514"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7319514"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7835522" y="3671568"/>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7663231" y="2967485"/>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7663231" y="3204513"/>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7663231" y="3061064"/>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7663231" y="3360207"/>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7663231" y="3671568"/>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7663231" y="3515875"/>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8006947"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835522" y="3515875"/>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491805" y="2967485"/>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7835522" y="3204513"/>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7835522" y="3061064"/>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8006947"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7835522" y="3360207"/>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8006947"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7491805" y="3360207"/>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7491805" y="3515875"/>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7491805" y="3061064"/>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7491805" y="3204513"/>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8162641" y="2772461"/>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8162641" y="2772461"/>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8173129" y="2782084"/>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8173129" y="2827549"/>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7807545" y="2334545"/>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935236" y="2334545"/>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7646607" y="2523460"/>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8170507" y="2589954"/>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8027084" y="2589954"/>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916882" y="2122898"/>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7602007" y="1310369"/>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7602007" y="1310369"/>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7662365" y="1515042"/>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7710453" y="1688198"/>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8461758" y="1688198"/>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556228" y="1688198"/>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7710453" y="1766045"/>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122394" y="1766045"/>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164398" y="1810645"/>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122394" y="1810645"/>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8021814" y="1810645"/>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7912503" y="1810645"/>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7803166" y="1810645"/>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7803166" y="1865759"/>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7710453" y="1810645"/>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7710453" y="1865759"/>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7710453" y="1919982"/>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7710453" y="1975097"/>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8500249" y="1865759"/>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7800544" y="1919982"/>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8164398" y="2087921"/>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8245732" y="2031941"/>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8376045" y="1975097"/>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7710453" y="1612108"/>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7710453" y="2220856"/>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7710453" y="2288189"/>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7710453" y="2355548"/>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7710453" y="2757866"/>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8192375" y="2143009"/>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8401400" y="2143009"/>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8401400" y="2220856"/>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7710453"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7710453" y="2910938"/>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7811924" y="2910938"/>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7"/>
          <p:cNvSpPr/>
          <p:nvPr/>
        </p:nvSpPr>
        <p:spPr>
          <a:xfrm>
            <a:off x="7834656" y="2860202"/>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7"/>
          <p:cNvSpPr/>
          <p:nvPr/>
        </p:nvSpPr>
        <p:spPr>
          <a:xfrm>
            <a:off x="7957969" y="2860202"/>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7"/>
          <p:cNvSpPr/>
          <p:nvPr/>
        </p:nvSpPr>
        <p:spPr>
          <a:xfrm>
            <a:off x="8082172" y="2860202"/>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7"/>
          <p:cNvSpPr/>
          <p:nvPr/>
        </p:nvSpPr>
        <p:spPr>
          <a:xfrm>
            <a:off x="8206376" y="2860202"/>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7"/>
          <p:cNvSpPr/>
          <p:nvPr/>
        </p:nvSpPr>
        <p:spPr>
          <a:xfrm>
            <a:off x="8329688"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7"/>
          <p:cNvSpPr/>
          <p:nvPr/>
        </p:nvSpPr>
        <p:spPr>
          <a:xfrm>
            <a:off x="8453892" y="2860202"/>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7"/>
          <p:cNvSpPr/>
          <p:nvPr/>
        </p:nvSpPr>
        <p:spPr>
          <a:xfrm>
            <a:off x="8287710" y="826690"/>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7"/>
          <p:cNvSpPr/>
          <p:nvPr/>
        </p:nvSpPr>
        <p:spPr>
          <a:xfrm>
            <a:off x="8287710" y="819716"/>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7"/>
          <p:cNvSpPr/>
          <p:nvPr/>
        </p:nvSpPr>
        <p:spPr>
          <a:xfrm>
            <a:off x="8287710" y="826690"/>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7"/>
          <p:cNvSpPr/>
          <p:nvPr/>
        </p:nvSpPr>
        <p:spPr>
          <a:xfrm>
            <a:off x="8334932" y="983249"/>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7"/>
          <p:cNvSpPr/>
          <p:nvPr/>
        </p:nvSpPr>
        <p:spPr>
          <a:xfrm>
            <a:off x="8371666" y="1116211"/>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7"/>
          <p:cNvSpPr/>
          <p:nvPr/>
        </p:nvSpPr>
        <p:spPr>
          <a:xfrm>
            <a:off x="8948924" y="1116211"/>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7"/>
          <p:cNvSpPr/>
          <p:nvPr/>
        </p:nvSpPr>
        <p:spPr>
          <a:xfrm>
            <a:off x="9021527" y="1116211"/>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7"/>
          <p:cNvSpPr/>
          <p:nvPr/>
        </p:nvSpPr>
        <p:spPr>
          <a:xfrm>
            <a:off x="8371666" y="1176543"/>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7"/>
          <p:cNvSpPr/>
          <p:nvPr/>
        </p:nvSpPr>
        <p:spPr>
          <a:xfrm>
            <a:off x="8687406" y="1176543"/>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7"/>
          <p:cNvSpPr/>
          <p:nvPr/>
        </p:nvSpPr>
        <p:spPr>
          <a:xfrm>
            <a:off x="8720653" y="1211546"/>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7"/>
          <p:cNvSpPr/>
          <p:nvPr/>
        </p:nvSpPr>
        <p:spPr>
          <a:xfrm>
            <a:off x="8688298" y="1211546"/>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7"/>
          <p:cNvSpPr/>
          <p:nvPr/>
        </p:nvSpPr>
        <p:spPr>
          <a:xfrm>
            <a:off x="8610451" y="1211546"/>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7"/>
          <p:cNvSpPr/>
          <p:nvPr/>
        </p:nvSpPr>
        <p:spPr>
          <a:xfrm>
            <a:off x="8526469" y="1211546"/>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7"/>
          <p:cNvSpPr/>
          <p:nvPr/>
        </p:nvSpPr>
        <p:spPr>
          <a:xfrm>
            <a:off x="8442513" y="1211546"/>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7"/>
          <p:cNvSpPr/>
          <p:nvPr/>
        </p:nvSpPr>
        <p:spPr>
          <a:xfrm>
            <a:off x="8442513" y="1253524"/>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7"/>
          <p:cNvSpPr/>
          <p:nvPr/>
        </p:nvSpPr>
        <p:spPr>
          <a:xfrm>
            <a:off x="8371666" y="1211546"/>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7"/>
          <p:cNvSpPr/>
          <p:nvPr/>
        </p:nvSpPr>
        <p:spPr>
          <a:xfrm>
            <a:off x="8371666" y="1253524"/>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7"/>
          <p:cNvSpPr/>
          <p:nvPr/>
        </p:nvSpPr>
        <p:spPr>
          <a:xfrm>
            <a:off x="8371666" y="1295502"/>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7"/>
          <p:cNvSpPr/>
          <p:nvPr/>
        </p:nvSpPr>
        <p:spPr>
          <a:xfrm>
            <a:off x="8977792" y="1253524"/>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7"/>
          <p:cNvSpPr/>
          <p:nvPr/>
        </p:nvSpPr>
        <p:spPr>
          <a:xfrm>
            <a:off x="8440756" y="1295502"/>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7"/>
          <p:cNvSpPr/>
          <p:nvPr/>
        </p:nvSpPr>
        <p:spPr>
          <a:xfrm>
            <a:off x="8720653" y="1349725"/>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7"/>
          <p:cNvSpPr/>
          <p:nvPr/>
        </p:nvSpPr>
        <p:spPr>
          <a:xfrm>
            <a:off x="8882456" y="1320857"/>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7"/>
          <p:cNvSpPr/>
          <p:nvPr/>
        </p:nvSpPr>
        <p:spPr>
          <a:xfrm>
            <a:off x="8371666" y="1058474"/>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7"/>
          <p:cNvSpPr/>
          <p:nvPr/>
        </p:nvSpPr>
        <p:spPr>
          <a:xfrm>
            <a:off x="8371666" y="1467793"/>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7"/>
          <p:cNvSpPr/>
          <p:nvPr/>
        </p:nvSpPr>
        <p:spPr>
          <a:xfrm>
            <a:off x="8741629" y="1392595"/>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7"/>
          <p:cNvSpPr/>
          <p:nvPr/>
        </p:nvSpPr>
        <p:spPr>
          <a:xfrm>
            <a:off x="8902567" y="1392595"/>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7"/>
          <p:cNvSpPr/>
          <p:nvPr/>
        </p:nvSpPr>
        <p:spPr>
          <a:xfrm>
            <a:off x="8902567" y="1452062"/>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7"/>
          <p:cNvSpPr/>
          <p:nvPr/>
        </p:nvSpPr>
        <p:spPr>
          <a:xfrm>
            <a:off x="8371666" y="1508906"/>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7"/>
          <p:cNvSpPr/>
          <p:nvPr/>
        </p:nvSpPr>
        <p:spPr>
          <a:xfrm>
            <a:off x="8448648" y="1508906"/>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91;p1">
            <a:extLst>
              <a:ext uri="{FF2B5EF4-FFF2-40B4-BE49-F238E27FC236}">
                <a16:creationId xmlns:a16="http://schemas.microsoft.com/office/drawing/2014/main" id="{E8A4FE77-A857-43C4-5618-3473D58DDF10}"/>
              </a:ext>
            </a:extLst>
          </p:cNvPr>
          <p:cNvSpPr/>
          <p:nvPr/>
        </p:nvSpPr>
        <p:spPr>
          <a:xfrm>
            <a:off x="695648" y="1452062"/>
            <a:ext cx="3961040" cy="742168"/>
          </a:xfrm>
          <a:prstGeom prst="roundRect">
            <a:avLst>
              <a:gd name="adj" fmla="val 50000"/>
            </a:avLst>
          </a:prstGeom>
          <a:solidFill>
            <a:schemeClr val="lt1"/>
          </a:solidFill>
          <a:ln>
            <a:noFill/>
          </a:ln>
        </p:spPr>
        <p:txBody>
          <a:bodyPr spcFirstLastPara="1" wrap="square" lIns="68569" tIns="34275" rIns="68569" bIns="34275" anchor="ctr" anchorCtr="0">
            <a:noAutofit/>
          </a:bodyPr>
          <a:lstStyle/>
          <a:p>
            <a:pPr algn="ctr">
              <a:buClr>
                <a:schemeClr val="lt1"/>
              </a:buClr>
              <a:buSzPts val="1800"/>
            </a:pPr>
            <a:r>
              <a:rPr lang="es-CO" sz="2100" dirty="0">
                <a:solidFill>
                  <a:schemeClr val="bg2"/>
                </a:solidFill>
                <a:latin typeface="+mj-lt"/>
                <a:ea typeface="Calibri"/>
                <a:cs typeface="Calibri"/>
                <a:sym typeface="Calibri"/>
              </a:rPr>
              <a:t>Desarrollo web</a:t>
            </a:r>
          </a:p>
        </p:txBody>
      </p:sp>
      <p:sp>
        <p:nvSpPr>
          <p:cNvPr id="5" name="Google Shape;98;p1">
            <a:extLst>
              <a:ext uri="{FF2B5EF4-FFF2-40B4-BE49-F238E27FC236}">
                <a16:creationId xmlns:a16="http://schemas.microsoft.com/office/drawing/2014/main" id="{01614FE6-FDC3-B152-453A-45FDC5329362}"/>
              </a:ext>
            </a:extLst>
          </p:cNvPr>
          <p:cNvSpPr txBox="1"/>
          <p:nvPr/>
        </p:nvSpPr>
        <p:spPr>
          <a:xfrm>
            <a:off x="392631" y="2598440"/>
            <a:ext cx="4572000" cy="346218"/>
          </a:xfrm>
          <a:prstGeom prst="rect">
            <a:avLst/>
          </a:prstGeom>
          <a:noFill/>
          <a:ln>
            <a:noFill/>
          </a:ln>
        </p:spPr>
        <p:txBody>
          <a:bodyPr spcFirstLastPara="1" wrap="square" lIns="68569" tIns="34275" rIns="68569" bIns="34275" anchor="t" anchorCtr="0">
            <a:spAutoFit/>
          </a:bodyPr>
          <a:lstStyle/>
          <a:p>
            <a:pPr algn="ctr">
              <a:buClr>
                <a:srgbClr val="FFFFFF"/>
              </a:buClr>
              <a:buSzPts val="1800"/>
            </a:pPr>
            <a:r>
              <a:rPr lang="es-CO" sz="1800" b="1" dirty="0">
                <a:solidFill>
                  <a:srgbClr val="FFFFFF"/>
                </a:solidFill>
              </a:rPr>
              <a:t>Fundamentos desarrollo web</a:t>
            </a:r>
            <a:endParaRPr lang="es-CO" sz="1350" dirty="0"/>
          </a:p>
        </p:txBody>
      </p:sp>
      <p:sp>
        <p:nvSpPr>
          <p:cNvPr id="6" name="Google Shape;98;p1">
            <a:extLst>
              <a:ext uri="{FF2B5EF4-FFF2-40B4-BE49-F238E27FC236}">
                <a16:creationId xmlns:a16="http://schemas.microsoft.com/office/drawing/2014/main" id="{64F06BC9-365B-E85D-3397-3C823E0CD405}"/>
              </a:ext>
            </a:extLst>
          </p:cNvPr>
          <p:cNvSpPr txBox="1"/>
          <p:nvPr/>
        </p:nvSpPr>
        <p:spPr>
          <a:xfrm>
            <a:off x="966530" y="3373343"/>
            <a:ext cx="3419275" cy="357760"/>
          </a:xfrm>
          <a:prstGeom prst="rect">
            <a:avLst/>
          </a:prstGeom>
          <a:noFill/>
          <a:ln>
            <a:noFill/>
          </a:ln>
        </p:spPr>
        <p:txBody>
          <a:bodyPr spcFirstLastPara="1" wrap="square" lIns="68569" tIns="34275" rIns="68569" bIns="34275" anchor="t" anchorCtr="0">
            <a:spAutoFit/>
          </a:bodyPr>
          <a:lstStyle/>
          <a:p>
            <a:pPr algn="ctr">
              <a:buClr>
                <a:srgbClr val="FFFFFF"/>
              </a:buClr>
              <a:buSzPts val="1800"/>
            </a:pPr>
            <a:r>
              <a:rPr lang="es-CO" sz="1050" dirty="0">
                <a:solidFill>
                  <a:srgbClr val="FFFFFF"/>
                </a:solidFill>
              </a:rPr>
              <a:t>Norbey Danilo Muñoz Cañón</a:t>
            </a:r>
          </a:p>
          <a:p>
            <a:pPr algn="ctr">
              <a:buClr>
                <a:srgbClr val="FFFFFF"/>
              </a:buClr>
              <a:buSzPts val="1800"/>
            </a:pPr>
            <a:r>
              <a:rPr lang="es-CO" sz="825" dirty="0">
                <a:solidFill>
                  <a:srgbClr val="FFFFFF"/>
                </a:solidFill>
              </a:rPr>
              <a:t>2023</a:t>
            </a:r>
            <a:endParaRPr lang="es-CO" sz="8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27"/>
        <p:cNvGrpSpPr/>
        <p:nvPr/>
      </p:nvGrpSpPr>
      <p:grpSpPr>
        <a:xfrm>
          <a:off x="0" y="0"/>
          <a:ext cx="0" cy="0"/>
          <a:chOff x="0" y="0"/>
          <a:chExt cx="0" cy="0"/>
        </a:xfrm>
      </p:grpSpPr>
      <p:sp>
        <p:nvSpPr>
          <p:cNvPr id="728" name="Google Shape;728;p29"/>
          <p:cNvSpPr/>
          <p:nvPr/>
        </p:nvSpPr>
        <p:spPr>
          <a:xfrm rot="-2699901">
            <a:off x="2033647" y="1995011"/>
            <a:ext cx="399523" cy="381115"/>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9"/>
          <p:cNvSpPr/>
          <p:nvPr/>
        </p:nvSpPr>
        <p:spPr>
          <a:xfrm rot="-2699899">
            <a:off x="2812934" y="2002929"/>
            <a:ext cx="432660" cy="38063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9"/>
          <p:cNvSpPr/>
          <p:nvPr/>
        </p:nvSpPr>
        <p:spPr>
          <a:xfrm rot="-2699901">
            <a:off x="2810998" y="2796888"/>
            <a:ext cx="418750" cy="380873"/>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9"/>
          <p:cNvSpPr/>
          <p:nvPr/>
        </p:nvSpPr>
        <p:spPr>
          <a:xfrm rot="-2699901">
            <a:off x="1995586" y="2787188"/>
            <a:ext cx="418750" cy="381115"/>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9"/>
          <p:cNvSpPr txBox="1">
            <a:spLocks noGrp="1"/>
          </p:cNvSpPr>
          <p:nvPr>
            <p:ph type="title"/>
          </p:nvPr>
        </p:nvSpPr>
        <p:spPr>
          <a:xfrm>
            <a:off x="4939700" y="686212"/>
            <a:ext cx="3368100" cy="700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Páginas web</a:t>
            </a:r>
            <a:endParaRPr dirty="0"/>
          </a:p>
        </p:txBody>
      </p:sp>
      <p:sp>
        <p:nvSpPr>
          <p:cNvPr id="733" name="Google Shape;733;p29"/>
          <p:cNvSpPr txBox="1">
            <a:spLocks noGrp="1"/>
          </p:cNvSpPr>
          <p:nvPr>
            <p:ph type="body" idx="1"/>
          </p:nvPr>
        </p:nvSpPr>
        <p:spPr>
          <a:xfrm>
            <a:off x="4939700" y="1386712"/>
            <a:ext cx="3181800" cy="3182334"/>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 dirty="0"/>
              <a:t>Son </a:t>
            </a:r>
            <a:r>
              <a:rPr lang="en" b="1" dirty="0"/>
              <a:t>hipertexto</a:t>
            </a:r>
            <a:r>
              <a:rPr lang="en" dirty="0"/>
              <a:t>: las páginas no son elementos aislados, sino que están unidas a otras mediante los links o enlaces hipertexto.</a:t>
            </a:r>
            <a:endParaRPr dirty="0"/>
          </a:p>
          <a:p>
            <a:pPr marL="457200" lvl="0" indent="-317500" algn="just" rtl="0">
              <a:spcBef>
                <a:spcPts val="0"/>
              </a:spcBef>
              <a:spcAft>
                <a:spcPts val="0"/>
              </a:spcAft>
              <a:buSzPts val="1400"/>
              <a:buChar char="●"/>
            </a:pPr>
            <a:r>
              <a:rPr lang="en" i="1" dirty="0"/>
              <a:t>El hipertexto es texto que contiene enlaces a otros textos.</a:t>
            </a:r>
          </a:p>
          <a:p>
            <a:pPr marL="457200" lvl="0" indent="-317500" algn="just" rtl="0">
              <a:spcBef>
                <a:spcPts val="0"/>
              </a:spcBef>
              <a:spcAft>
                <a:spcPts val="0"/>
              </a:spcAft>
              <a:buSzPts val="1400"/>
              <a:buChar char="●"/>
            </a:pPr>
            <a:r>
              <a:rPr lang="es-ES" dirty="0"/>
              <a:t>Las páginas web se estructuran por medio de un etiquetado de hipertexto que permite organizar la información y que el navegador lee e interpreta para representar la información.</a:t>
            </a:r>
            <a:endParaRPr dirty="0"/>
          </a:p>
          <a:p>
            <a:pPr marL="0" lvl="0" indent="0" algn="just" rtl="0">
              <a:spcBef>
                <a:spcPts val="0"/>
              </a:spcBef>
              <a:spcAft>
                <a:spcPts val="0"/>
              </a:spcAft>
              <a:buNone/>
            </a:pPr>
            <a:endParaRPr dirty="0"/>
          </a:p>
        </p:txBody>
      </p:sp>
      <p:sp>
        <p:nvSpPr>
          <p:cNvPr id="734" name="Google Shape;734;p29"/>
          <p:cNvSpPr/>
          <p:nvPr/>
        </p:nvSpPr>
        <p:spPr>
          <a:xfrm>
            <a:off x="2302605" y="1714888"/>
            <a:ext cx="723471" cy="703838"/>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9"/>
          <p:cNvSpPr/>
          <p:nvPr/>
        </p:nvSpPr>
        <p:spPr>
          <a:xfrm>
            <a:off x="2774802" y="2271816"/>
            <a:ext cx="793726" cy="704201"/>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9"/>
          <p:cNvSpPr/>
          <p:nvPr/>
        </p:nvSpPr>
        <p:spPr>
          <a:xfrm>
            <a:off x="2207924" y="2724759"/>
            <a:ext cx="723350" cy="703838"/>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9"/>
          <p:cNvSpPr/>
          <p:nvPr/>
        </p:nvSpPr>
        <p:spPr>
          <a:xfrm>
            <a:off x="1723484" y="2154711"/>
            <a:ext cx="724922" cy="700332"/>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 name="Google Shape;738;p29"/>
          <p:cNvGrpSpPr/>
          <p:nvPr/>
        </p:nvGrpSpPr>
        <p:grpSpPr>
          <a:xfrm flipH="1">
            <a:off x="8121500" y="4569046"/>
            <a:ext cx="1022509" cy="572747"/>
            <a:chOff x="-77" y="3784091"/>
            <a:chExt cx="2423582" cy="1357541"/>
          </a:xfrm>
        </p:grpSpPr>
        <p:sp>
          <p:nvSpPr>
            <p:cNvPr id="739" name="Google Shape;739;p29"/>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9"/>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9"/>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9"/>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9"/>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29"/>
          <p:cNvGrpSpPr/>
          <p:nvPr/>
        </p:nvGrpSpPr>
        <p:grpSpPr>
          <a:xfrm rot="10800000" flipH="1">
            <a:off x="0" y="-4"/>
            <a:ext cx="1022509" cy="572747"/>
            <a:chOff x="-77" y="3784091"/>
            <a:chExt cx="2423582" cy="1357541"/>
          </a:xfrm>
        </p:grpSpPr>
        <p:sp>
          <p:nvSpPr>
            <p:cNvPr id="745" name="Google Shape;745;p29"/>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9"/>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9"/>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9"/>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9"/>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3"/>
        <p:cNvGrpSpPr/>
        <p:nvPr/>
      </p:nvGrpSpPr>
      <p:grpSpPr>
        <a:xfrm>
          <a:off x="0" y="0"/>
          <a:ext cx="0" cy="0"/>
          <a:chOff x="0" y="0"/>
          <a:chExt cx="0" cy="0"/>
        </a:xfrm>
      </p:grpSpPr>
      <p:pic>
        <p:nvPicPr>
          <p:cNvPr id="1026" name="Picture 2" descr="El hipertexto | Medicina, Ciencia y Arte">
            <a:extLst>
              <a:ext uri="{FF2B5EF4-FFF2-40B4-BE49-F238E27FC236}">
                <a16:creationId xmlns:a16="http://schemas.microsoft.com/office/drawing/2014/main" id="{3F462DE7-E2B1-CE53-353D-2605FDF70F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1801" y="1056935"/>
            <a:ext cx="3700397" cy="30296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53"/>
        <p:cNvGrpSpPr/>
        <p:nvPr/>
      </p:nvGrpSpPr>
      <p:grpSpPr>
        <a:xfrm>
          <a:off x="0" y="0"/>
          <a:ext cx="0" cy="0"/>
          <a:chOff x="0" y="0"/>
          <a:chExt cx="0" cy="0"/>
        </a:xfrm>
      </p:grpSpPr>
      <p:pic>
        <p:nvPicPr>
          <p:cNvPr id="754" name="Google Shape;754;p30"/>
          <p:cNvPicPr preferRelativeResize="0"/>
          <p:nvPr/>
        </p:nvPicPr>
        <p:blipFill>
          <a:blip r:embed="rId3">
            <a:alphaModFix/>
          </a:blip>
          <a:stretch>
            <a:fillRect/>
          </a:stretch>
        </p:blipFill>
        <p:spPr>
          <a:xfrm>
            <a:off x="2190750" y="1233488"/>
            <a:ext cx="4762500" cy="2676525"/>
          </a:xfrm>
          <a:prstGeom prst="rect">
            <a:avLst/>
          </a:prstGeom>
          <a:noFill/>
          <a:ln>
            <a:noFill/>
          </a:ln>
        </p:spPr>
      </p:pic>
      <p:sp>
        <p:nvSpPr>
          <p:cNvPr id="755" name="Google Shape;755;p30"/>
          <p:cNvSpPr txBox="1"/>
          <p:nvPr/>
        </p:nvSpPr>
        <p:spPr>
          <a:xfrm>
            <a:off x="2386050" y="3910025"/>
            <a:ext cx="437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Término acuñado por Ted Nelson alrededor de 1965</a:t>
            </a:r>
            <a:endParaRPr dirty="0"/>
          </a:p>
        </p:txBody>
      </p:sp>
      <p:sp>
        <p:nvSpPr>
          <p:cNvPr id="756" name="Google Shape;756;p30"/>
          <p:cNvSpPr txBox="1"/>
          <p:nvPr/>
        </p:nvSpPr>
        <p:spPr>
          <a:xfrm>
            <a:off x="7007625" y="2156113"/>
            <a:ext cx="1876500" cy="1262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dirty="0">
                <a:solidFill>
                  <a:schemeClr val="dk1"/>
                </a:solidFill>
                <a:latin typeface="Roboto"/>
                <a:ea typeface="Roboto"/>
                <a:cs typeface="Roboto"/>
                <a:sym typeface="Roboto"/>
              </a:rPr>
              <a:t>Gracias a los </a:t>
            </a:r>
            <a:r>
              <a:rPr lang="en" i="1" dirty="0">
                <a:solidFill>
                  <a:schemeClr val="dk1"/>
                </a:solidFill>
                <a:latin typeface="Roboto"/>
                <a:ea typeface="Roboto"/>
                <a:cs typeface="Roboto"/>
                <a:sym typeface="Roboto"/>
              </a:rPr>
              <a:t>enlaces </a:t>
            </a:r>
            <a:r>
              <a:rPr lang="en" dirty="0">
                <a:solidFill>
                  <a:schemeClr val="dk1"/>
                </a:solidFill>
                <a:latin typeface="Roboto"/>
                <a:ea typeface="Roboto"/>
                <a:cs typeface="Roboto"/>
                <a:sym typeface="Roboto"/>
              </a:rPr>
              <a:t>es posible </a:t>
            </a:r>
            <a:r>
              <a:rPr lang="en" b="1" dirty="0">
                <a:solidFill>
                  <a:schemeClr val="dk1"/>
                </a:solidFill>
                <a:latin typeface="Roboto"/>
                <a:ea typeface="Roboto"/>
                <a:cs typeface="Roboto"/>
                <a:sym typeface="Roboto"/>
              </a:rPr>
              <a:t>navegar</a:t>
            </a:r>
            <a:r>
              <a:rPr lang="en" dirty="0">
                <a:solidFill>
                  <a:schemeClr val="dk1"/>
                </a:solidFill>
                <a:latin typeface="Roboto"/>
                <a:ea typeface="Roboto"/>
                <a:cs typeface="Roboto"/>
                <a:sym typeface="Roboto"/>
              </a:rPr>
              <a:t> entre páginas web.</a:t>
            </a:r>
            <a:endParaRPr dirty="0">
              <a:solidFill>
                <a:schemeClr val="dk1"/>
              </a:solidFill>
              <a:latin typeface="Roboto"/>
              <a:ea typeface="Roboto"/>
              <a:cs typeface="Roboto"/>
              <a:sym typeface="Roboto"/>
            </a:endParaRPr>
          </a:p>
          <a:p>
            <a:pPr marL="0" lvl="0" indent="0" algn="just" rtl="0">
              <a:spcBef>
                <a:spcPts val="0"/>
              </a:spcBef>
              <a:spcAft>
                <a:spcPts val="0"/>
              </a:spcAft>
              <a:buNone/>
            </a:pPr>
            <a:endParaRPr dirty="0">
              <a:solidFill>
                <a:schemeClr val="dk1"/>
              </a:solidFill>
              <a:latin typeface="Roboto"/>
              <a:ea typeface="Roboto"/>
              <a:cs typeface="Roboto"/>
              <a:sym typeface="Roboto"/>
            </a:endParaRPr>
          </a:p>
          <a:p>
            <a:pPr marL="0" lvl="0" indent="0" algn="just" rtl="0">
              <a:spcBef>
                <a:spcPts val="0"/>
              </a:spcBef>
              <a:spcAft>
                <a:spcPts val="0"/>
              </a:spcAft>
              <a:buNone/>
            </a:pPr>
            <a:r>
              <a:rPr lang="en" i="1" dirty="0">
                <a:solidFill>
                  <a:schemeClr val="dk1"/>
                </a:solidFill>
                <a:latin typeface="Roboto"/>
                <a:ea typeface="Roboto"/>
                <a:cs typeface="Roboto"/>
                <a:sym typeface="Roboto"/>
              </a:rPr>
              <a:t>Texto:activo</a:t>
            </a:r>
            <a:endParaRPr i="1"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2141304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60"/>
        <p:cNvGrpSpPr/>
        <p:nvPr/>
      </p:nvGrpSpPr>
      <p:grpSpPr>
        <a:xfrm>
          <a:off x="0" y="0"/>
          <a:ext cx="0" cy="0"/>
          <a:chOff x="0" y="0"/>
          <a:chExt cx="0" cy="0"/>
        </a:xfrm>
      </p:grpSpPr>
      <p:sp>
        <p:nvSpPr>
          <p:cNvPr id="761" name="Google Shape;761;p31"/>
          <p:cNvSpPr txBox="1">
            <a:spLocks noGrp="1"/>
          </p:cNvSpPr>
          <p:nvPr>
            <p:ph type="title"/>
          </p:nvPr>
        </p:nvSpPr>
        <p:spPr>
          <a:xfrm>
            <a:off x="2976900" y="1168950"/>
            <a:ext cx="3249000" cy="140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3"/>
                </a:solidFill>
              </a:rPr>
              <a:t>¿Hipertexto o hipermedia?</a:t>
            </a:r>
            <a:endParaRPr sz="3600">
              <a:solidFill>
                <a:schemeClr val="accent3"/>
              </a:solidFill>
            </a:endParaRPr>
          </a:p>
        </p:txBody>
      </p:sp>
      <p:sp>
        <p:nvSpPr>
          <p:cNvPr id="762" name="Google Shape;762;p31"/>
          <p:cNvSpPr txBox="1">
            <a:spLocks noGrp="1"/>
          </p:cNvSpPr>
          <p:nvPr>
            <p:ph type="title" idx="2"/>
          </p:nvPr>
        </p:nvSpPr>
        <p:spPr>
          <a:xfrm>
            <a:off x="2996850" y="2814500"/>
            <a:ext cx="3150300" cy="9459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1900">
                <a:solidFill>
                  <a:schemeClr val="accent3"/>
                </a:solidFill>
              </a:rPr>
              <a:t>En la actualidad el sistema es principalmente gráfico. Zonas </a:t>
            </a:r>
            <a:r>
              <a:rPr lang="en" sz="1900" i="1">
                <a:solidFill>
                  <a:schemeClr val="accent3"/>
                </a:solidFill>
              </a:rPr>
              <a:t>activas</a:t>
            </a:r>
            <a:r>
              <a:rPr lang="en" sz="1900">
                <a:solidFill>
                  <a:schemeClr val="accent3"/>
                </a:solidFill>
              </a:rPr>
              <a:t> no solo son texto.</a:t>
            </a:r>
            <a:endParaRPr sz="1900">
              <a:solidFill>
                <a:schemeClr val="accent3"/>
              </a:solidFill>
            </a:endParaRPr>
          </a:p>
        </p:txBody>
      </p:sp>
      <p:grpSp>
        <p:nvGrpSpPr>
          <p:cNvPr id="763" name="Google Shape;763;p31"/>
          <p:cNvGrpSpPr/>
          <p:nvPr/>
        </p:nvGrpSpPr>
        <p:grpSpPr>
          <a:xfrm>
            <a:off x="6275293" y="1383097"/>
            <a:ext cx="2377303" cy="2377303"/>
            <a:chOff x="5612559" y="834972"/>
            <a:chExt cx="3473558" cy="3473558"/>
          </a:xfrm>
        </p:grpSpPr>
        <p:sp>
          <p:nvSpPr>
            <p:cNvPr id="764" name="Google Shape;764;p31"/>
            <p:cNvSpPr/>
            <p:nvPr/>
          </p:nvSpPr>
          <p:spPr>
            <a:xfrm>
              <a:off x="5612559" y="3034881"/>
              <a:ext cx="2894635" cy="1273649"/>
            </a:xfrm>
            <a:custGeom>
              <a:avLst/>
              <a:gdLst/>
              <a:ahLst/>
              <a:cxnLst/>
              <a:rect l="l" t="t" r="r" b="b"/>
              <a:pathLst>
                <a:path w="163101" h="71765" extrusionOk="0">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p:cNvSpPr/>
            <p:nvPr/>
          </p:nvSpPr>
          <p:spPr>
            <a:xfrm>
              <a:off x="5612559" y="2571742"/>
              <a:ext cx="2663066" cy="463157"/>
            </a:xfrm>
            <a:custGeom>
              <a:avLst/>
              <a:gdLst/>
              <a:ahLst/>
              <a:cxnLst/>
              <a:rect l="l" t="t" r="r" b="b"/>
              <a:pathLst>
                <a:path w="150053" h="26097" extrusionOk="0">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p:cNvSpPr/>
            <p:nvPr/>
          </p:nvSpPr>
          <p:spPr>
            <a:xfrm>
              <a:off x="6075698" y="1413895"/>
              <a:ext cx="2663066" cy="2894635"/>
            </a:xfrm>
            <a:custGeom>
              <a:avLst/>
              <a:gdLst/>
              <a:ahLst/>
              <a:cxnLst/>
              <a:rect l="l" t="t" r="r" b="b"/>
              <a:pathLst>
                <a:path w="150053" h="163101" extrusionOk="0">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6075698" y="1066541"/>
              <a:ext cx="1796420" cy="463157"/>
            </a:xfrm>
            <a:custGeom>
              <a:avLst/>
              <a:gdLst/>
              <a:ahLst/>
              <a:cxnLst/>
              <a:rect l="l" t="t" r="r" b="b"/>
              <a:pathLst>
                <a:path w="101221" h="26097" extrusionOk="0">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1"/>
            <p:cNvSpPr/>
            <p:nvPr/>
          </p:nvSpPr>
          <p:spPr>
            <a:xfrm>
              <a:off x="8044038" y="1182326"/>
              <a:ext cx="694726" cy="694726"/>
            </a:xfrm>
            <a:custGeom>
              <a:avLst/>
              <a:gdLst/>
              <a:ahLst/>
              <a:cxnLst/>
              <a:rect l="l" t="t" r="r" b="b"/>
              <a:pathLst>
                <a:path w="39145" h="39145" extrusionOk="0">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p:cNvSpPr/>
            <p:nvPr/>
          </p:nvSpPr>
          <p:spPr>
            <a:xfrm>
              <a:off x="7696684" y="834972"/>
              <a:ext cx="1389434" cy="1389434"/>
            </a:xfrm>
            <a:custGeom>
              <a:avLst/>
              <a:gdLst/>
              <a:ahLst/>
              <a:cxnLst/>
              <a:rect l="l" t="t" r="r" b="b"/>
              <a:pathLst>
                <a:path w="78289" h="78289" extrusionOk="0">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p:cNvSpPr/>
            <p:nvPr/>
          </p:nvSpPr>
          <p:spPr>
            <a:xfrm>
              <a:off x="624937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p:nvPr/>
          </p:nvSpPr>
          <p:spPr>
            <a:xfrm>
              <a:off x="6712514"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p:cNvSpPr/>
            <p:nvPr/>
          </p:nvSpPr>
          <p:spPr>
            <a:xfrm>
              <a:off x="648094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a:off x="7986146" y="1124433"/>
              <a:ext cx="810511" cy="810511"/>
            </a:xfrm>
            <a:custGeom>
              <a:avLst/>
              <a:gdLst/>
              <a:ahLst/>
              <a:cxnLst/>
              <a:rect l="l" t="t" r="r" b="b"/>
              <a:pathLst>
                <a:path w="45669" h="45669" extrusionOk="0">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solidFill>
              <a:srgbClr val="26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6249375"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a:off x="6017806"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5786237"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6210597" y="1714946"/>
              <a:ext cx="362990" cy="439996"/>
            </a:xfrm>
            <a:custGeom>
              <a:avLst/>
              <a:gdLst/>
              <a:ahLst/>
              <a:cxnLst/>
              <a:rect l="l" t="t" r="r" b="b"/>
              <a:pathLst>
                <a:path w="20453" h="24792" extrusionOk="0">
                  <a:moveTo>
                    <a:pt x="16539" y="0"/>
                  </a:moveTo>
                  <a:lnTo>
                    <a:pt x="0" y="12396"/>
                  </a:lnTo>
                  <a:lnTo>
                    <a:pt x="16539" y="24791"/>
                  </a:lnTo>
                  <a:lnTo>
                    <a:pt x="20453" y="19572"/>
                  </a:lnTo>
                  <a:lnTo>
                    <a:pt x="10895" y="12396"/>
                  </a:lnTo>
                  <a:lnTo>
                    <a:pt x="20453" y="5219"/>
                  </a:lnTo>
                  <a:lnTo>
                    <a:pt x="16539"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7719844" y="2178085"/>
              <a:ext cx="362990" cy="439996"/>
            </a:xfrm>
            <a:custGeom>
              <a:avLst/>
              <a:gdLst/>
              <a:ahLst/>
              <a:cxnLst/>
              <a:rect l="l" t="t" r="r" b="b"/>
              <a:pathLst>
                <a:path w="20453" h="24792" extrusionOk="0">
                  <a:moveTo>
                    <a:pt x="3915" y="0"/>
                  </a:moveTo>
                  <a:lnTo>
                    <a:pt x="0" y="5219"/>
                  </a:lnTo>
                  <a:lnTo>
                    <a:pt x="9558" y="12396"/>
                  </a:lnTo>
                  <a:lnTo>
                    <a:pt x="0" y="19572"/>
                  </a:lnTo>
                  <a:lnTo>
                    <a:pt x="3915" y="24791"/>
                  </a:lnTo>
                  <a:lnTo>
                    <a:pt x="20453" y="12396"/>
                  </a:lnTo>
                  <a:lnTo>
                    <a:pt x="3915"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6712514" y="1703357"/>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1"/>
            <p:cNvSpPr/>
            <p:nvPr/>
          </p:nvSpPr>
          <p:spPr>
            <a:xfrm>
              <a:off x="6712514" y="193492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1"/>
            <p:cNvSpPr/>
            <p:nvPr/>
          </p:nvSpPr>
          <p:spPr>
            <a:xfrm>
              <a:off x="6712514" y="216649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1"/>
            <p:cNvSpPr/>
            <p:nvPr/>
          </p:nvSpPr>
          <p:spPr>
            <a:xfrm>
              <a:off x="6712514" y="2398065"/>
              <a:ext cx="578941" cy="115802"/>
            </a:xfrm>
            <a:custGeom>
              <a:avLst/>
              <a:gdLst/>
              <a:ahLst/>
              <a:cxnLst/>
              <a:rect l="l" t="t" r="r" b="b"/>
              <a:pathLst>
                <a:path w="32621" h="6525" extrusionOk="0">
                  <a:moveTo>
                    <a:pt x="1" y="1"/>
                  </a:moveTo>
                  <a:lnTo>
                    <a:pt x="1" y="6525"/>
                  </a:lnTo>
                  <a:lnTo>
                    <a:pt x="32621" y="6525"/>
                  </a:lnTo>
                  <a:lnTo>
                    <a:pt x="32621"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1"/>
            <p:cNvSpPr/>
            <p:nvPr/>
          </p:nvSpPr>
          <p:spPr>
            <a:xfrm>
              <a:off x="7407222" y="2398065"/>
              <a:ext cx="115802" cy="115802"/>
            </a:xfrm>
            <a:custGeom>
              <a:avLst/>
              <a:gdLst/>
              <a:ahLst/>
              <a:cxnLst/>
              <a:rect l="l" t="t" r="r" b="b"/>
              <a:pathLst>
                <a:path w="6525" h="6525" extrusionOk="0">
                  <a:moveTo>
                    <a:pt x="1" y="1"/>
                  </a:moveTo>
                  <a:lnTo>
                    <a:pt x="1" y="6525"/>
                  </a:lnTo>
                  <a:lnTo>
                    <a:pt x="6525" y="6525"/>
                  </a:lnTo>
                  <a:lnTo>
                    <a:pt x="6525"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1"/>
            <p:cNvSpPr/>
            <p:nvPr/>
          </p:nvSpPr>
          <p:spPr>
            <a:xfrm>
              <a:off x="7138596" y="3337653"/>
              <a:ext cx="474746" cy="668087"/>
            </a:xfrm>
            <a:custGeom>
              <a:avLst/>
              <a:gdLst/>
              <a:ahLst/>
              <a:cxnLst/>
              <a:rect l="l" t="t" r="r" b="b"/>
              <a:pathLst>
                <a:path w="26750" h="37644" extrusionOk="0">
                  <a:moveTo>
                    <a:pt x="4176" y="1"/>
                  </a:moveTo>
                  <a:lnTo>
                    <a:pt x="1" y="5024"/>
                  </a:lnTo>
                  <a:lnTo>
                    <a:pt x="16572" y="18822"/>
                  </a:lnTo>
                  <a:lnTo>
                    <a:pt x="1" y="32621"/>
                  </a:lnTo>
                  <a:lnTo>
                    <a:pt x="4176" y="37644"/>
                  </a:lnTo>
                  <a:lnTo>
                    <a:pt x="26749" y="18822"/>
                  </a:lnTo>
                  <a:lnTo>
                    <a:pt x="417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1"/>
            <p:cNvSpPr/>
            <p:nvPr/>
          </p:nvSpPr>
          <p:spPr>
            <a:xfrm>
              <a:off x="6274861" y="3337653"/>
              <a:ext cx="474728" cy="668087"/>
            </a:xfrm>
            <a:custGeom>
              <a:avLst/>
              <a:gdLst/>
              <a:ahLst/>
              <a:cxnLst/>
              <a:rect l="l" t="t" r="r" b="b"/>
              <a:pathLst>
                <a:path w="26749" h="37644" extrusionOk="0">
                  <a:moveTo>
                    <a:pt x="22573" y="1"/>
                  </a:moveTo>
                  <a:lnTo>
                    <a:pt x="0" y="18822"/>
                  </a:lnTo>
                  <a:lnTo>
                    <a:pt x="22573" y="37644"/>
                  </a:lnTo>
                  <a:lnTo>
                    <a:pt x="26748" y="32621"/>
                  </a:lnTo>
                  <a:lnTo>
                    <a:pt x="10177" y="18822"/>
                  </a:lnTo>
                  <a:lnTo>
                    <a:pt x="26748" y="5024"/>
                  </a:lnTo>
                  <a:lnTo>
                    <a:pt x="22573"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1"/>
            <p:cNvSpPr/>
            <p:nvPr/>
          </p:nvSpPr>
          <p:spPr>
            <a:xfrm>
              <a:off x="6771560" y="3194662"/>
              <a:ext cx="343325" cy="954088"/>
            </a:xfrm>
            <a:custGeom>
              <a:avLst/>
              <a:gdLst/>
              <a:ahLst/>
              <a:cxnLst/>
              <a:rect l="l" t="t" r="r" b="b"/>
              <a:pathLst>
                <a:path w="19345" h="53759" extrusionOk="0">
                  <a:moveTo>
                    <a:pt x="13016" y="1"/>
                  </a:moveTo>
                  <a:lnTo>
                    <a:pt x="1" y="52160"/>
                  </a:lnTo>
                  <a:lnTo>
                    <a:pt x="6329" y="53758"/>
                  </a:lnTo>
                  <a:lnTo>
                    <a:pt x="19345" y="1566"/>
                  </a:lnTo>
                  <a:lnTo>
                    <a:pt x="1301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1"/>
            <p:cNvSpPr/>
            <p:nvPr/>
          </p:nvSpPr>
          <p:spPr>
            <a:xfrm>
              <a:off x="5786237" y="367169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1"/>
            <p:cNvSpPr/>
            <p:nvPr/>
          </p:nvSpPr>
          <p:spPr>
            <a:xfrm>
              <a:off x="5786237" y="3208558"/>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1"/>
            <p:cNvSpPr/>
            <p:nvPr/>
          </p:nvSpPr>
          <p:spPr>
            <a:xfrm>
              <a:off x="5786237" y="344012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1"/>
            <p:cNvSpPr/>
            <p:nvPr/>
          </p:nvSpPr>
          <p:spPr>
            <a:xfrm>
              <a:off x="7986146"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1"/>
            <p:cNvSpPr/>
            <p:nvPr/>
          </p:nvSpPr>
          <p:spPr>
            <a:xfrm>
              <a:off x="7986146"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1"/>
            <p:cNvSpPr/>
            <p:nvPr/>
          </p:nvSpPr>
          <p:spPr>
            <a:xfrm>
              <a:off x="7986146"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1"/>
            <p:cNvSpPr/>
            <p:nvPr/>
          </p:nvSpPr>
          <p:spPr>
            <a:xfrm>
              <a:off x="8449284"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1"/>
            <p:cNvSpPr/>
            <p:nvPr/>
          </p:nvSpPr>
          <p:spPr>
            <a:xfrm>
              <a:off x="8449284"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1"/>
            <p:cNvSpPr/>
            <p:nvPr/>
          </p:nvSpPr>
          <p:spPr>
            <a:xfrm>
              <a:off x="8449284"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99"/>
        <p:cNvGrpSpPr/>
        <p:nvPr/>
      </p:nvGrpSpPr>
      <p:grpSpPr>
        <a:xfrm>
          <a:off x="0" y="0"/>
          <a:ext cx="0" cy="0"/>
          <a:chOff x="0" y="0"/>
          <a:chExt cx="0" cy="0"/>
        </a:xfrm>
      </p:grpSpPr>
      <p:sp>
        <p:nvSpPr>
          <p:cNvPr id="800" name="Google Shape;800;p32"/>
          <p:cNvSpPr txBox="1">
            <a:spLocks noGrp="1"/>
          </p:cNvSpPr>
          <p:nvPr>
            <p:ph type="title"/>
          </p:nvPr>
        </p:nvSpPr>
        <p:spPr>
          <a:xfrm>
            <a:off x="720000" y="768000"/>
            <a:ext cx="7704000" cy="36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i="1" dirty="0"/>
              <a:t>HTML: HyperText Markup Language</a:t>
            </a:r>
            <a:endParaRPr b="1" i="1" dirty="0"/>
          </a:p>
          <a:p>
            <a:pPr marL="0" lvl="0" indent="0" algn="ctr" rtl="0">
              <a:spcBef>
                <a:spcPts val="0"/>
              </a:spcBef>
              <a:spcAft>
                <a:spcPts val="0"/>
              </a:spcAft>
              <a:buNone/>
            </a:pPr>
            <a:endParaRPr i="1" dirty="0"/>
          </a:p>
          <a:p>
            <a:pPr marL="0" lvl="0" indent="0" algn="ctr" rtl="0">
              <a:spcBef>
                <a:spcPts val="0"/>
              </a:spcBef>
              <a:spcAft>
                <a:spcPts val="0"/>
              </a:spcAft>
              <a:buNone/>
            </a:pPr>
            <a:r>
              <a:rPr lang="en" dirty="0"/>
              <a:t>HTML es el lenguaje con el que se escriben las páginas web. </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Código que se utiliza para estructurar y constituir una página web y sus contenidos.</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04"/>
        <p:cNvGrpSpPr/>
        <p:nvPr/>
      </p:nvGrpSpPr>
      <p:grpSpPr>
        <a:xfrm>
          <a:off x="0" y="0"/>
          <a:ext cx="0" cy="0"/>
          <a:chOff x="0" y="0"/>
          <a:chExt cx="0" cy="0"/>
        </a:xfrm>
      </p:grpSpPr>
      <p:sp>
        <p:nvSpPr>
          <p:cNvPr id="805" name="Google Shape;805;p33"/>
          <p:cNvSpPr txBox="1">
            <a:spLocks noGrp="1"/>
          </p:cNvSpPr>
          <p:nvPr>
            <p:ph type="title"/>
          </p:nvPr>
        </p:nvSpPr>
        <p:spPr>
          <a:xfrm>
            <a:off x="720000" y="768000"/>
            <a:ext cx="7704000" cy="36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HTML</a:t>
            </a:r>
            <a:endParaRPr/>
          </a:p>
          <a:p>
            <a:pPr marL="0" lvl="0" indent="0" algn="ctr" rtl="0">
              <a:spcBef>
                <a:spcPts val="0"/>
              </a:spcBef>
              <a:spcAft>
                <a:spcPts val="0"/>
              </a:spcAft>
              <a:buNone/>
            </a:pPr>
            <a:endParaRPr/>
          </a:p>
          <a:p>
            <a:pPr marL="0" lvl="0" indent="0" algn="ctr" rtl="0">
              <a:spcBef>
                <a:spcPts val="0"/>
              </a:spcBef>
              <a:spcAft>
                <a:spcPts val="0"/>
              </a:spcAft>
              <a:buNone/>
            </a:pPr>
            <a:r>
              <a:rPr lang="en" sz="2200"/>
              <a:t>Es un estándar a cargo del World Wide Web Consortium (W3C) o Consorcio WWW, organización dedicada a la estandarización de casi todas las tecnologías ligadas a la web, sobre todo en lo referente a su escritura e interpretación.</a:t>
            </a:r>
            <a:endParaRPr sz="2200"/>
          </a:p>
          <a:p>
            <a:pPr marL="0" lvl="0" indent="0" algn="ctr" rtl="0">
              <a:spcBef>
                <a:spcPts val="0"/>
              </a:spcBef>
              <a:spcAft>
                <a:spcPts val="0"/>
              </a:spcAft>
              <a:buNone/>
            </a:pPr>
            <a:endParaRPr sz="2200"/>
          </a:p>
          <a:p>
            <a:pPr marL="0" lvl="0" indent="0" algn="ctr" rtl="0">
              <a:spcBef>
                <a:spcPts val="0"/>
              </a:spcBef>
              <a:spcAft>
                <a:spcPts val="0"/>
              </a:spcAft>
              <a:buNone/>
            </a:pPr>
            <a:r>
              <a:rPr lang="en" sz="2200"/>
              <a:t>Acuñado por Tim Berners-Lee en 1991.</a:t>
            </a:r>
            <a:endParaRPr sz="22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09"/>
        <p:cNvGrpSpPr/>
        <p:nvPr/>
      </p:nvGrpSpPr>
      <p:grpSpPr>
        <a:xfrm>
          <a:off x="0" y="0"/>
          <a:ext cx="0" cy="0"/>
          <a:chOff x="0" y="0"/>
          <a:chExt cx="0" cy="0"/>
        </a:xfrm>
      </p:grpSpPr>
      <p:sp>
        <p:nvSpPr>
          <p:cNvPr id="810" name="Google Shape;810;p34"/>
          <p:cNvSpPr txBox="1">
            <a:spLocks noGrp="1"/>
          </p:cNvSpPr>
          <p:nvPr>
            <p:ph type="title"/>
          </p:nvPr>
        </p:nvSpPr>
        <p:spPr>
          <a:xfrm>
            <a:off x="1052800" y="1689450"/>
            <a:ext cx="2617200" cy="87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Mucha gente confunde (erróneamente) internet y la Web</a:t>
            </a:r>
            <a:endParaRPr/>
          </a:p>
        </p:txBody>
      </p:sp>
      <p:sp>
        <p:nvSpPr>
          <p:cNvPr id="811" name="Google Shape;811;p34"/>
          <p:cNvSpPr txBox="1">
            <a:spLocks noGrp="1"/>
          </p:cNvSpPr>
          <p:nvPr>
            <p:ph type="body" idx="2"/>
          </p:nvPr>
        </p:nvSpPr>
        <p:spPr>
          <a:xfrm>
            <a:off x="4001475" y="1440000"/>
            <a:ext cx="4422600" cy="2263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endParaRPr dirty="0"/>
          </a:p>
          <a:p>
            <a:pPr marL="0" lvl="0" indent="0" algn="just" rtl="0">
              <a:spcBef>
                <a:spcPts val="0"/>
              </a:spcBef>
              <a:spcAft>
                <a:spcPts val="0"/>
              </a:spcAft>
              <a:buClr>
                <a:schemeClr val="dk1"/>
              </a:buClr>
              <a:buSzPts val="1100"/>
              <a:buFont typeface="Arial"/>
              <a:buNone/>
            </a:pPr>
            <a:endParaRPr dirty="0"/>
          </a:p>
          <a:p>
            <a:pPr marL="457200" lvl="0" indent="-317500" algn="just" rtl="0">
              <a:spcBef>
                <a:spcPts val="0"/>
              </a:spcBef>
              <a:spcAft>
                <a:spcPts val="0"/>
              </a:spcAft>
              <a:buSzPts val="1400"/>
              <a:buChar char="●"/>
            </a:pPr>
            <a:r>
              <a:rPr lang="en" dirty="0"/>
              <a:t>La Web es parte de internet, es un gran paquete que incluye, entre otros: la Web, correos electrónicos, mensajería instantánea, etc.</a:t>
            </a:r>
            <a:endParaRPr dirty="0"/>
          </a:p>
          <a:p>
            <a:pPr marL="457200" lvl="0" indent="0" algn="just" rtl="0">
              <a:spcBef>
                <a:spcPts val="0"/>
              </a:spcBef>
              <a:spcAft>
                <a:spcPts val="0"/>
              </a:spcAft>
              <a:buNone/>
            </a:pPr>
            <a:endParaRPr dirty="0"/>
          </a:p>
          <a:p>
            <a:pPr marL="457200" lvl="0" indent="-317500" algn="just" rtl="0">
              <a:spcBef>
                <a:spcPts val="0"/>
              </a:spcBef>
              <a:spcAft>
                <a:spcPts val="0"/>
              </a:spcAft>
              <a:buSzPts val="1400"/>
              <a:buChar char="●"/>
            </a:pPr>
            <a:r>
              <a:rPr lang="en" dirty="0"/>
              <a:t>Tim Berners-Lee no es el inventor de internet, es "solo" inventor de la Web.</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09"/>
        <p:cNvGrpSpPr/>
        <p:nvPr/>
      </p:nvGrpSpPr>
      <p:grpSpPr>
        <a:xfrm>
          <a:off x="0" y="0"/>
          <a:ext cx="0" cy="0"/>
          <a:chOff x="0" y="0"/>
          <a:chExt cx="0" cy="0"/>
        </a:xfrm>
      </p:grpSpPr>
      <p:sp>
        <p:nvSpPr>
          <p:cNvPr id="810" name="Google Shape;810;p34"/>
          <p:cNvSpPr txBox="1">
            <a:spLocks noGrp="1"/>
          </p:cNvSpPr>
          <p:nvPr>
            <p:ph type="title"/>
          </p:nvPr>
        </p:nvSpPr>
        <p:spPr>
          <a:xfrm>
            <a:off x="1052800" y="1689450"/>
            <a:ext cx="2617200" cy="87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Estándares web</a:t>
            </a:r>
            <a:endParaRPr dirty="0"/>
          </a:p>
        </p:txBody>
      </p:sp>
      <p:sp>
        <p:nvSpPr>
          <p:cNvPr id="811" name="Google Shape;811;p34"/>
          <p:cNvSpPr txBox="1">
            <a:spLocks noGrp="1"/>
          </p:cNvSpPr>
          <p:nvPr>
            <p:ph type="body" idx="2"/>
          </p:nvPr>
        </p:nvSpPr>
        <p:spPr>
          <a:xfrm>
            <a:off x="4001475" y="963827"/>
            <a:ext cx="4422600" cy="2739673"/>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 dirty="0"/>
              <a:t>URI (</a:t>
            </a:r>
            <a:r>
              <a:rPr lang="en-US" dirty="0" err="1"/>
              <a:t>Identificador</a:t>
            </a:r>
            <a:r>
              <a:rPr lang="en-US" dirty="0"/>
              <a:t> de </a:t>
            </a:r>
            <a:r>
              <a:rPr lang="en-US" dirty="0" err="1"/>
              <a:t>Recurso</a:t>
            </a:r>
            <a:r>
              <a:rPr lang="en-US" dirty="0"/>
              <a:t> </a:t>
            </a:r>
            <a:r>
              <a:rPr lang="en-US" dirty="0" err="1"/>
              <a:t>Uniforme</a:t>
            </a:r>
            <a:r>
              <a:rPr lang="en" dirty="0"/>
              <a:t>): </a:t>
            </a:r>
            <a:r>
              <a:rPr lang="es-ES" dirty="0"/>
              <a:t>es un sistema universal para referenciar recursos en la Web, como páginas web</a:t>
            </a:r>
            <a:r>
              <a:rPr lang="en" dirty="0"/>
              <a:t>.</a:t>
            </a:r>
            <a:endParaRPr dirty="0"/>
          </a:p>
          <a:p>
            <a:pPr marL="457200" lvl="0" indent="0" algn="just" rtl="0">
              <a:spcBef>
                <a:spcPts val="0"/>
              </a:spcBef>
              <a:spcAft>
                <a:spcPts val="0"/>
              </a:spcAft>
              <a:buNone/>
            </a:pPr>
            <a:endParaRPr dirty="0"/>
          </a:p>
          <a:p>
            <a:pPr marL="457200" lvl="0" indent="-317500" algn="just" rtl="0">
              <a:spcBef>
                <a:spcPts val="0"/>
              </a:spcBef>
              <a:spcAft>
                <a:spcPts val="0"/>
              </a:spcAft>
              <a:buSzPts val="1400"/>
              <a:buChar char="●"/>
            </a:pPr>
            <a:r>
              <a:rPr lang="en" dirty="0"/>
              <a:t>HTTP (</a:t>
            </a:r>
            <a:r>
              <a:rPr lang="pt-BR" dirty="0"/>
              <a:t>Protocolo de </a:t>
            </a:r>
            <a:r>
              <a:rPr lang="pt-BR" dirty="0" err="1"/>
              <a:t>Transferencia</a:t>
            </a:r>
            <a:r>
              <a:rPr lang="pt-BR" dirty="0"/>
              <a:t> de Hipertexto</a:t>
            </a:r>
            <a:r>
              <a:rPr lang="en" dirty="0"/>
              <a:t>): </a:t>
            </a:r>
            <a:r>
              <a:rPr lang="es-ES" dirty="0"/>
              <a:t>especifica cómo se comunican el navegador y el servidor entre ellos</a:t>
            </a:r>
            <a:r>
              <a:rPr lang="en" dirty="0"/>
              <a:t>.</a:t>
            </a:r>
          </a:p>
          <a:p>
            <a:pPr marL="457200" lvl="0" indent="-317500" algn="just" rtl="0">
              <a:spcBef>
                <a:spcPts val="0"/>
              </a:spcBef>
              <a:spcAft>
                <a:spcPts val="0"/>
              </a:spcAft>
              <a:buSzPts val="1400"/>
              <a:buChar char="●"/>
            </a:pPr>
            <a:endParaRPr lang="en" dirty="0"/>
          </a:p>
          <a:p>
            <a:pPr marL="457200" lvl="0" indent="-317500" algn="just" rtl="0">
              <a:spcBef>
                <a:spcPts val="0"/>
              </a:spcBef>
              <a:spcAft>
                <a:spcPts val="0"/>
              </a:spcAft>
              <a:buSzPts val="1400"/>
              <a:buChar char="●"/>
            </a:pPr>
            <a:r>
              <a:rPr lang="en" dirty="0"/>
              <a:t>HTML (</a:t>
            </a:r>
            <a:r>
              <a:rPr lang="en-US" dirty="0" err="1"/>
              <a:t>Lenguaje</a:t>
            </a:r>
            <a:r>
              <a:rPr lang="en-US" dirty="0"/>
              <a:t> de </a:t>
            </a:r>
            <a:r>
              <a:rPr lang="en-US" dirty="0" err="1"/>
              <a:t>Marcado</a:t>
            </a:r>
            <a:r>
              <a:rPr lang="en-US" dirty="0"/>
              <a:t> de </a:t>
            </a:r>
            <a:r>
              <a:rPr lang="en-US" dirty="0" err="1"/>
              <a:t>Hipertexto</a:t>
            </a:r>
            <a:r>
              <a:rPr lang="en" dirty="0"/>
              <a:t>): </a:t>
            </a:r>
            <a:r>
              <a:rPr lang="es-ES" dirty="0"/>
              <a:t>usado para definir la estructura y contenido de documentos de hipertexto.</a:t>
            </a:r>
          </a:p>
          <a:p>
            <a:pPr marL="457200" lvl="0" indent="-317500" algn="just" rtl="0">
              <a:spcBef>
                <a:spcPts val="0"/>
              </a:spcBef>
              <a:spcAft>
                <a:spcPts val="0"/>
              </a:spcAft>
              <a:buSzPts val="1400"/>
              <a:buChar char="●"/>
            </a:pPr>
            <a:endParaRPr lang="es-ES" dirty="0"/>
          </a:p>
          <a:p>
            <a:pPr marL="457200" lvl="0" indent="-317500" algn="just" rtl="0">
              <a:spcBef>
                <a:spcPts val="0"/>
              </a:spcBef>
              <a:spcAft>
                <a:spcPts val="0"/>
              </a:spcAft>
              <a:buSzPts val="1400"/>
              <a:buChar char="●"/>
            </a:pPr>
            <a:r>
              <a:rPr lang="es-ES" dirty="0"/>
              <a:t>XML (Lenguaje de Marcado Extensible): usado para describir la estructura de los documentos de texto.</a:t>
            </a:r>
            <a:endParaRPr dirty="0"/>
          </a:p>
        </p:txBody>
      </p:sp>
    </p:spTree>
    <p:extLst>
      <p:ext uri="{BB962C8B-B14F-4D97-AF65-F5344CB8AC3E}">
        <p14:creationId xmlns:p14="http://schemas.microsoft.com/office/powerpoint/2010/main" val="1082602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09"/>
        <p:cNvGrpSpPr/>
        <p:nvPr/>
      </p:nvGrpSpPr>
      <p:grpSpPr>
        <a:xfrm>
          <a:off x="0" y="0"/>
          <a:ext cx="0" cy="0"/>
          <a:chOff x="0" y="0"/>
          <a:chExt cx="0" cy="0"/>
        </a:xfrm>
      </p:grpSpPr>
      <p:sp>
        <p:nvSpPr>
          <p:cNvPr id="5" name="Marcador de texto 4">
            <a:extLst>
              <a:ext uri="{FF2B5EF4-FFF2-40B4-BE49-F238E27FC236}">
                <a16:creationId xmlns:a16="http://schemas.microsoft.com/office/drawing/2014/main" id="{AB71D57D-FEBC-B1E8-3E99-86952CCB7BE6}"/>
              </a:ext>
            </a:extLst>
          </p:cNvPr>
          <p:cNvSpPr>
            <a:spLocks noGrp="1"/>
          </p:cNvSpPr>
          <p:nvPr>
            <p:ph type="body" idx="2"/>
          </p:nvPr>
        </p:nvSpPr>
        <p:spPr>
          <a:xfrm>
            <a:off x="1290838" y="1762897"/>
            <a:ext cx="6562324" cy="1059154"/>
          </a:xfrm>
        </p:spPr>
        <p:txBody>
          <a:bodyPr/>
          <a:lstStyle/>
          <a:p>
            <a:pPr algn="just"/>
            <a:r>
              <a:rPr lang="es-ES" dirty="0"/>
              <a:t>Un identificador de recursos uniforme (URI) es o bien un localizador uniforme de recursos (URL), un nombre de recurso uniforme (URN), o ambos a la vez.</a:t>
            </a:r>
          </a:p>
          <a:p>
            <a:pPr algn="just"/>
            <a:endParaRPr lang="es-ES" dirty="0"/>
          </a:p>
          <a:p>
            <a:pPr algn="just"/>
            <a:r>
              <a:rPr lang="es-ES" dirty="0"/>
              <a:t>URL es un identificador de recursos uniforme cuyos recursos referidos pueden cambiar, esto es, la dirección puede apuntar a recursos variables en el tiempo.</a:t>
            </a:r>
            <a:endParaRPr lang="es-CO" dirty="0"/>
          </a:p>
        </p:txBody>
      </p:sp>
      <p:pic>
        <p:nvPicPr>
          <p:cNvPr id="1026" name="Picture 2">
            <a:extLst>
              <a:ext uri="{FF2B5EF4-FFF2-40B4-BE49-F238E27FC236}">
                <a16:creationId xmlns:a16="http://schemas.microsoft.com/office/drawing/2014/main" id="{FAE7545A-C4CC-47AD-DF39-851833613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0" y="348435"/>
            <a:ext cx="2095500" cy="126682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3862D187-E9FD-747C-97A9-3C2EB7699B7B}"/>
              </a:ext>
            </a:extLst>
          </p:cNvPr>
          <p:cNvPicPr>
            <a:picLocks noChangeAspect="1"/>
          </p:cNvPicPr>
          <p:nvPr/>
        </p:nvPicPr>
        <p:blipFill>
          <a:blip r:embed="rId4"/>
          <a:stretch>
            <a:fillRect/>
          </a:stretch>
        </p:blipFill>
        <p:spPr>
          <a:xfrm>
            <a:off x="3681412" y="3797256"/>
            <a:ext cx="1781175" cy="333375"/>
          </a:xfrm>
          <a:prstGeom prst="rect">
            <a:avLst/>
          </a:prstGeom>
        </p:spPr>
      </p:pic>
    </p:spTree>
    <p:extLst>
      <p:ext uri="{BB962C8B-B14F-4D97-AF65-F5344CB8AC3E}">
        <p14:creationId xmlns:p14="http://schemas.microsoft.com/office/powerpoint/2010/main" val="2875119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3"/>
        <p:cNvGrpSpPr/>
        <p:nvPr/>
      </p:nvGrpSpPr>
      <p:grpSpPr>
        <a:xfrm>
          <a:off x="0" y="0"/>
          <a:ext cx="0" cy="0"/>
          <a:chOff x="0" y="0"/>
          <a:chExt cx="0" cy="0"/>
        </a:xfrm>
      </p:grpSpPr>
      <p:pic>
        <p:nvPicPr>
          <p:cNvPr id="2050" name="Picture 2" descr="URI vs URL vs URN | difference between URI,URL and URN">
            <a:extLst>
              <a:ext uri="{FF2B5EF4-FFF2-40B4-BE49-F238E27FC236}">
                <a16:creationId xmlns:a16="http://schemas.microsoft.com/office/drawing/2014/main" id="{E77E6FE8-91D6-4567-8CA8-F59411E4CC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138" y="1385888"/>
            <a:ext cx="3895725" cy="23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660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00"/>
        <p:cNvGrpSpPr/>
        <p:nvPr/>
      </p:nvGrpSpPr>
      <p:grpSpPr>
        <a:xfrm>
          <a:off x="0" y="0"/>
          <a:ext cx="0" cy="0"/>
          <a:chOff x="0" y="0"/>
          <a:chExt cx="0" cy="0"/>
        </a:xfrm>
      </p:grpSpPr>
      <p:sp>
        <p:nvSpPr>
          <p:cNvPr id="701" name="Google Shape;701;p28"/>
          <p:cNvSpPr txBox="1">
            <a:spLocks noGrp="1"/>
          </p:cNvSpPr>
          <p:nvPr>
            <p:ph type="title"/>
          </p:nvPr>
        </p:nvSpPr>
        <p:spPr>
          <a:xfrm>
            <a:off x="4907100" y="1291975"/>
            <a:ext cx="3484200" cy="5727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 dirty="0"/>
              <a:t>Front end</a:t>
            </a:r>
            <a:endParaRPr dirty="0"/>
          </a:p>
        </p:txBody>
      </p:sp>
      <p:sp>
        <p:nvSpPr>
          <p:cNvPr id="702" name="Google Shape;702;p28"/>
          <p:cNvSpPr txBox="1">
            <a:spLocks noGrp="1"/>
          </p:cNvSpPr>
          <p:nvPr>
            <p:ph type="body" idx="1"/>
          </p:nvPr>
        </p:nvSpPr>
        <p:spPr>
          <a:xfrm>
            <a:off x="4907100" y="1951925"/>
            <a:ext cx="3214500" cy="21042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s-CO" dirty="0"/>
              <a:t>Amigabilidad con el usuario</a:t>
            </a:r>
            <a:r>
              <a:rPr lang="en" dirty="0"/>
              <a:t>.</a:t>
            </a:r>
          </a:p>
          <a:p>
            <a:pPr marL="457200" lvl="0" indent="-317500" algn="just" rtl="0">
              <a:spcBef>
                <a:spcPts val="0"/>
              </a:spcBef>
              <a:spcAft>
                <a:spcPts val="0"/>
              </a:spcAft>
              <a:buSzPts val="1400"/>
              <a:buChar char="●"/>
            </a:pPr>
            <a:r>
              <a:rPr lang="en" dirty="0"/>
              <a:t>Distribución de elementos.</a:t>
            </a:r>
          </a:p>
          <a:p>
            <a:pPr marL="457200" lvl="0" indent="-317500" algn="just" rtl="0">
              <a:spcBef>
                <a:spcPts val="0"/>
              </a:spcBef>
              <a:spcAft>
                <a:spcPts val="0"/>
              </a:spcAft>
              <a:buSzPts val="1400"/>
              <a:buChar char="●"/>
            </a:pPr>
            <a:r>
              <a:rPr lang="en" dirty="0"/>
              <a:t>Tipografía.</a:t>
            </a:r>
          </a:p>
          <a:p>
            <a:pPr marL="457200" lvl="0" indent="-317500" algn="just" rtl="0">
              <a:spcBef>
                <a:spcPts val="0"/>
              </a:spcBef>
              <a:spcAft>
                <a:spcPts val="0"/>
              </a:spcAft>
              <a:buSzPts val="1400"/>
              <a:buChar char="●"/>
            </a:pPr>
            <a:r>
              <a:rPr lang="en" dirty="0"/>
              <a:t>Espaciado.</a:t>
            </a:r>
          </a:p>
          <a:p>
            <a:pPr marL="457200" lvl="0" indent="-317500" algn="just" rtl="0">
              <a:spcBef>
                <a:spcPts val="0"/>
              </a:spcBef>
              <a:spcAft>
                <a:spcPts val="0"/>
              </a:spcAft>
              <a:buSzPts val="1400"/>
              <a:buChar char="●"/>
            </a:pPr>
            <a:r>
              <a:rPr lang="en" dirty="0"/>
              <a:t>Colores.</a:t>
            </a:r>
          </a:p>
          <a:p>
            <a:pPr marL="457200" lvl="0" indent="-317500" algn="just" rtl="0">
              <a:spcBef>
                <a:spcPts val="0"/>
              </a:spcBef>
              <a:spcAft>
                <a:spcPts val="0"/>
              </a:spcAft>
              <a:buSzPts val="1400"/>
              <a:buChar char="●"/>
            </a:pPr>
            <a:r>
              <a:rPr lang="en-US" dirty="0"/>
              <a:t>A</a:t>
            </a:r>
            <a:r>
              <a:rPr lang="en" dirty="0"/>
              <a:t>nimaciones. </a:t>
            </a:r>
            <a:endParaRPr dirty="0"/>
          </a:p>
        </p:txBody>
      </p:sp>
      <p:grpSp>
        <p:nvGrpSpPr>
          <p:cNvPr id="703" name="Google Shape;703;p28"/>
          <p:cNvGrpSpPr/>
          <p:nvPr/>
        </p:nvGrpSpPr>
        <p:grpSpPr>
          <a:xfrm>
            <a:off x="1845914" y="1864668"/>
            <a:ext cx="1600177" cy="1414164"/>
            <a:chOff x="-3137650" y="2787000"/>
            <a:chExt cx="291450" cy="257575"/>
          </a:xfrm>
        </p:grpSpPr>
        <p:sp>
          <p:nvSpPr>
            <p:cNvPr id="704" name="Google Shape;704;p28"/>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8"/>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8"/>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8"/>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8"/>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8"/>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8"/>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8"/>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28"/>
          <p:cNvGrpSpPr/>
          <p:nvPr/>
        </p:nvGrpSpPr>
        <p:grpSpPr>
          <a:xfrm>
            <a:off x="0" y="4569046"/>
            <a:ext cx="1022509" cy="572747"/>
            <a:chOff x="-77" y="3784091"/>
            <a:chExt cx="2423582" cy="1357541"/>
          </a:xfrm>
        </p:grpSpPr>
        <p:sp>
          <p:nvSpPr>
            <p:cNvPr id="713" name="Google Shape;713;p2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28"/>
          <p:cNvGrpSpPr/>
          <p:nvPr/>
        </p:nvGrpSpPr>
        <p:grpSpPr>
          <a:xfrm rot="10800000">
            <a:off x="8121500" y="-4"/>
            <a:ext cx="1022509" cy="572747"/>
            <a:chOff x="-77" y="3784091"/>
            <a:chExt cx="2423582" cy="1357541"/>
          </a:xfrm>
        </p:grpSpPr>
        <p:sp>
          <p:nvSpPr>
            <p:cNvPr id="719" name="Google Shape;719;p2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3"/>
        <p:cNvGrpSpPr/>
        <p:nvPr/>
      </p:nvGrpSpPr>
      <p:grpSpPr>
        <a:xfrm>
          <a:off x="0" y="0"/>
          <a:ext cx="0" cy="0"/>
          <a:chOff x="0" y="0"/>
          <a:chExt cx="0" cy="0"/>
        </a:xfrm>
      </p:grpSpPr>
      <p:pic>
        <p:nvPicPr>
          <p:cNvPr id="3074" name="Picture 2" descr="The Real Difference Between a URL and a URI">
            <a:extLst>
              <a:ext uri="{FF2B5EF4-FFF2-40B4-BE49-F238E27FC236}">
                <a16:creationId xmlns:a16="http://schemas.microsoft.com/office/drawing/2014/main" id="{1750D16F-3BBE-680A-880F-46FCE5A78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8331" y="1373818"/>
            <a:ext cx="2556562" cy="23958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in on information systems">
            <a:extLst>
              <a:ext uri="{FF2B5EF4-FFF2-40B4-BE49-F238E27FC236}">
                <a16:creationId xmlns:a16="http://schemas.microsoft.com/office/drawing/2014/main" id="{ED94BE12-20BA-314E-E2D8-976A6609B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107" y="923338"/>
            <a:ext cx="5375257" cy="3296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744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3"/>
        <p:cNvGrpSpPr/>
        <p:nvPr/>
      </p:nvGrpSpPr>
      <p:grpSpPr>
        <a:xfrm>
          <a:off x="0" y="0"/>
          <a:ext cx="0" cy="0"/>
          <a:chOff x="0" y="0"/>
          <a:chExt cx="0" cy="0"/>
        </a:xfrm>
      </p:grpSpPr>
      <p:pic>
        <p:nvPicPr>
          <p:cNvPr id="4098" name="Picture 2" descr="O que são URL, URI e URN 🤔 - Base de Conhecimento - Fórum da Casa do  Desenvolvedor">
            <a:extLst>
              <a:ext uri="{FF2B5EF4-FFF2-40B4-BE49-F238E27FC236}">
                <a16:creationId xmlns:a16="http://schemas.microsoft.com/office/drawing/2014/main" id="{C938E3F4-A88A-A274-F24B-AE0D350C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087" y="514350"/>
            <a:ext cx="5483826" cy="188016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n qué se diferencia la URL, URI y URN | Odisea Geek">
            <a:extLst>
              <a:ext uri="{FF2B5EF4-FFF2-40B4-BE49-F238E27FC236}">
                <a16:creationId xmlns:a16="http://schemas.microsoft.com/office/drawing/2014/main" id="{DCE9411C-D9C1-E385-50CB-F79FED558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151" y="2571750"/>
            <a:ext cx="5477762" cy="195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661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3"/>
        <p:cNvGrpSpPr/>
        <p:nvPr/>
      </p:nvGrpSpPr>
      <p:grpSpPr>
        <a:xfrm>
          <a:off x="0" y="0"/>
          <a:ext cx="0" cy="0"/>
          <a:chOff x="0" y="0"/>
          <a:chExt cx="0" cy="0"/>
        </a:xfrm>
      </p:grpSpPr>
      <p:pic>
        <p:nvPicPr>
          <p:cNvPr id="5122" name="Picture 2" descr="Website URL design is not simple - SoByte">
            <a:extLst>
              <a:ext uri="{FF2B5EF4-FFF2-40B4-BE49-F238E27FC236}">
                <a16:creationId xmlns:a16="http://schemas.microsoft.com/office/drawing/2014/main" id="{CC591C0B-F1CA-77D9-9CA0-71715ABE4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14" y="469557"/>
            <a:ext cx="4481658" cy="257020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omprender la diferencia entre URL, URI y URN">
            <a:extLst>
              <a:ext uri="{FF2B5EF4-FFF2-40B4-BE49-F238E27FC236}">
                <a16:creationId xmlns:a16="http://schemas.microsoft.com/office/drawing/2014/main" id="{AF432F6C-A4B0-4F3D-BBCF-CDFA616EF2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583"/>
          <a:stretch/>
        </p:blipFill>
        <p:spPr bwMode="auto">
          <a:xfrm>
            <a:off x="4572000" y="2875004"/>
            <a:ext cx="4283675" cy="1963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325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15"/>
        <p:cNvGrpSpPr/>
        <p:nvPr/>
      </p:nvGrpSpPr>
      <p:grpSpPr>
        <a:xfrm>
          <a:off x="0" y="0"/>
          <a:ext cx="0" cy="0"/>
          <a:chOff x="0" y="0"/>
          <a:chExt cx="0" cy="0"/>
        </a:xfrm>
      </p:grpSpPr>
      <p:sp>
        <p:nvSpPr>
          <p:cNvPr id="816" name="Google Shape;816;p35"/>
          <p:cNvSpPr txBox="1">
            <a:spLocks noGrp="1"/>
          </p:cNvSpPr>
          <p:nvPr>
            <p:ph type="title"/>
          </p:nvPr>
        </p:nvSpPr>
        <p:spPr>
          <a:xfrm>
            <a:off x="3026300" y="1383150"/>
            <a:ext cx="3249000" cy="237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solidFill>
                  <a:schemeClr val="accent3"/>
                </a:solidFill>
              </a:rPr>
              <a:t>HTML y CSS: dos lenguajes para la creación de un sitio web.</a:t>
            </a:r>
            <a:endParaRPr sz="3600" dirty="0">
              <a:solidFill>
                <a:schemeClr val="accent3"/>
              </a:solidFill>
            </a:endParaRPr>
          </a:p>
        </p:txBody>
      </p:sp>
      <p:grpSp>
        <p:nvGrpSpPr>
          <p:cNvPr id="817" name="Google Shape;817;p35"/>
          <p:cNvGrpSpPr/>
          <p:nvPr/>
        </p:nvGrpSpPr>
        <p:grpSpPr>
          <a:xfrm>
            <a:off x="6275293" y="1383097"/>
            <a:ext cx="2377303" cy="2377303"/>
            <a:chOff x="5612559" y="834972"/>
            <a:chExt cx="3473558" cy="3473558"/>
          </a:xfrm>
        </p:grpSpPr>
        <p:sp>
          <p:nvSpPr>
            <p:cNvPr id="818" name="Google Shape;818;p35"/>
            <p:cNvSpPr/>
            <p:nvPr/>
          </p:nvSpPr>
          <p:spPr>
            <a:xfrm>
              <a:off x="5612559" y="3034881"/>
              <a:ext cx="2894635" cy="1273649"/>
            </a:xfrm>
            <a:custGeom>
              <a:avLst/>
              <a:gdLst/>
              <a:ahLst/>
              <a:cxnLst/>
              <a:rect l="l" t="t" r="r" b="b"/>
              <a:pathLst>
                <a:path w="163101" h="71765" extrusionOk="0">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5612559" y="2571742"/>
              <a:ext cx="2663066" cy="463157"/>
            </a:xfrm>
            <a:custGeom>
              <a:avLst/>
              <a:gdLst/>
              <a:ahLst/>
              <a:cxnLst/>
              <a:rect l="l" t="t" r="r" b="b"/>
              <a:pathLst>
                <a:path w="150053" h="26097" extrusionOk="0">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6075698" y="1413895"/>
              <a:ext cx="2663066" cy="2894635"/>
            </a:xfrm>
            <a:custGeom>
              <a:avLst/>
              <a:gdLst/>
              <a:ahLst/>
              <a:cxnLst/>
              <a:rect l="l" t="t" r="r" b="b"/>
              <a:pathLst>
                <a:path w="150053" h="163101" extrusionOk="0">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6075698" y="1066541"/>
              <a:ext cx="1796420" cy="463157"/>
            </a:xfrm>
            <a:custGeom>
              <a:avLst/>
              <a:gdLst/>
              <a:ahLst/>
              <a:cxnLst/>
              <a:rect l="l" t="t" r="r" b="b"/>
              <a:pathLst>
                <a:path w="101221" h="26097" extrusionOk="0">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8044038" y="1182326"/>
              <a:ext cx="694726" cy="694726"/>
            </a:xfrm>
            <a:custGeom>
              <a:avLst/>
              <a:gdLst/>
              <a:ahLst/>
              <a:cxnLst/>
              <a:rect l="l" t="t" r="r" b="b"/>
              <a:pathLst>
                <a:path w="39145" h="39145" extrusionOk="0">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7696684" y="834972"/>
              <a:ext cx="1389434" cy="1389434"/>
            </a:xfrm>
            <a:custGeom>
              <a:avLst/>
              <a:gdLst/>
              <a:ahLst/>
              <a:cxnLst/>
              <a:rect l="l" t="t" r="r" b="b"/>
              <a:pathLst>
                <a:path w="78289" h="78289" extrusionOk="0">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5"/>
            <p:cNvSpPr/>
            <p:nvPr/>
          </p:nvSpPr>
          <p:spPr>
            <a:xfrm>
              <a:off x="624937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5"/>
            <p:cNvSpPr/>
            <p:nvPr/>
          </p:nvSpPr>
          <p:spPr>
            <a:xfrm>
              <a:off x="6712514"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5"/>
            <p:cNvSpPr/>
            <p:nvPr/>
          </p:nvSpPr>
          <p:spPr>
            <a:xfrm>
              <a:off x="648094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7986146" y="1124433"/>
              <a:ext cx="810511" cy="810511"/>
            </a:xfrm>
            <a:custGeom>
              <a:avLst/>
              <a:gdLst/>
              <a:ahLst/>
              <a:cxnLst/>
              <a:rect l="l" t="t" r="r" b="b"/>
              <a:pathLst>
                <a:path w="45669" h="45669" extrusionOk="0">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solidFill>
              <a:srgbClr val="26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5"/>
            <p:cNvSpPr/>
            <p:nvPr/>
          </p:nvSpPr>
          <p:spPr>
            <a:xfrm>
              <a:off x="6249375"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6017806"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5786237"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6210597" y="1714946"/>
              <a:ext cx="362990" cy="439996"/>
            </a:xfrm>
            <a:custGeom>
              <a:avLst/>
              <a:gdLst/>
              <a:ahLst/>
              <a:cxnLst/>
              <a:rect l="l" t="t" r="r" b="b"/>
              <a:pathLst>
                <a:path w="20453" h="24792" extrusionOk="0">
                  <a:moveTo>
                    <a:pt x="16539" y="0"/>
                  </a:moveTo>
                  <a:lnTo>
                    <a:pt x="0" y="12396"/>
                  </a:lnTo>
                  <a:lnTo>
                    <a:pt x="16539" y="24791"/>
                  </a:lnTo>
                  <a:lnTo>
                    <a:pt x="20453" y="19572"/>
                  </a:lnTo>
                  <a:lnTo>
                    <a:pt x="10895" y="12396"/>
                  </a:lnTo>
                  <a:lnTo>
                    <a:pt x="20453" y="5219"/>
                  </a:lnTo>
                  <a:lnTo>
                    <a:pt x="16539"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7719844" y="2178085"/>
              <a:ext cx="362990" cy="439996"/>
            </a:xfrm>
            <a:custGeom>
              <a:avLst/>
              <a:gdLst/>
              <a:ahLst/>
              <a:cxnLst/>
              <a:rect l="l" t="t" r="r" b="b"/>
              <a:pathLst>
                <a:path w="20453" h="24792" extrusionOk="0">
                  <a:moveTo>
                    <a:pt x="3915" y="0"/>
                  </a:moveTo>
                  <a:lnTo>
                    <a:pt x="0" y="5219"/>
                  </a:lnTo>
                  <a:lnTo>
                    <a:pt x="9558" y="12396"/>
                  </a:lnTo>
                  <a:lnTo>
                    <a:pt x="0" y="19572"/>
                  </a:lnTo>
                  <a:lnTo>
                    <a:pt x="3915" y="24791"/>
                  </a:lnTo>
                  <a:lnTo>
                    <a:pt x="20453" y="12396"/>
                  </a:lnTo>
                  <a:lnTo>
                    <a:pt x="3915"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6712514" y="1703357"/>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6712514" y="193492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6712514" y="216649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6712514" y="2398065"/>
              <a:ext cx="578941" cy="115802"/>
            </a:xfrm>
            <a:custGeom>
              <a:avLst/>
              <a:gdLst/>
              <a:ahLst/>
              <a:cxnLst/>
              <a:rect l="l" t="t" r="r" b="b"/>
              <a:pathLst>
                <a:path w="32621" h="6525" extrusionOk="0">
                  <a:moveTo>
                    <a:pt x="1" y="1"/>
                  </a:moveTo>
                  <a:lnTo>
                    <a:pt x="1" y="6525"/>
                  </a:lnTo>
                  <a:lnTo>
                    <a:pt x="32621" y="6525"/>
                  </a:lnTo>
                  <a:lnTo>
                    <a:pt x="32621"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7407222" y="2398065"/>
              <a:ext cx="115802" cy="115802"/>
            </a:xfrm>
            <a:custGeom>
              <a:avLst/>
              <a:gdLst/>
              <a:ahLst/>
              <a:cxnLst/>
              <a:rect l="l" t="t" r="r" b="b"/>
              <a:pathLst>
                <a:path w="6525" h="6525" extrusionOk="0">
                  <a:moveTo>
                    <a:pt x="1" y="1"/>
                  </a:moveTo>
                  <a:lnTo>
                    <a:pt x="1" y="6525"/>
                  </a:lnTo>
                  <a:lnTo>
                    <a:pt x="6525" y="6525"/>
                  </a:lnTo>
                  <a:lnTo>
                    <a:pt x="6525"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7138596" y="3337653"/>
              <a:ext cx="474746" cy="668087"/>
            </a:xfrm>
            <a:custGeom>
              <a:avLst/>
              <a:gdLst/>
              <a:ahLst/>
              <a:cxnLst/>
              <a:rect l="l" t="t" r="r" b="b"/>
              <a:pathLst>
                <a:path w="26750" h="37644" extrusionOk="0">
                  <a:moveTo>
                    <a:pt x="4176" y="1"/>
                  </a:moveTo>
                  <a:lnTo>
                    <a:pt x="1" y="5024"/>
                  </a:lnTo>
                  <a:lnTo>
                    <a:pt x="16572" y="18822"/>
                  </a:lnTo>
                  <a:lnTo>
                    <a:pt x="1" y="32621"/>
                  </a:lnTo>
                  <a:lnTo>
                    <a:pt x="4176" y="37644"/>
                  </a:lnTo>
                  <a:lnTo>
                    <a:pt x="26749" y="18822"/>
                  </a:lnTo>
                  <a:lnTo>
                    <a:pt x="417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6274861" y="3337653"/>
              <a:ext cx="474728" cy="668087"/>
            </a:xfrm>
            <a:custGeom>
              <a:avLst/>
              <a:gdLst/>
              <a:ahLst/>
              <a:cxnLst/>
              <a:rect l="l" t="t" r="r" b="b"/>
              <a:pathLst>
                <a:path w="26749" h="37644" extrusionOk="0">
                  <a:moveTo>
                    <a:pt x="22573" y="1"/>
                  </a:moveTo>
                  <a:lnTo>
                    <a:pt x="0" y="18822"/>
                  </a:lnTo>
                  <a:lnTo>
                    <a:pt x="22573" y="37644"/>
                  </a:lnTo>
                  <a:lnTo>
                    <a:pt x="26748" y="32621"/>
                  </a:lnTo>
                  <a:lnTo>
                    <a:pt x="10177" y="18822"/>
                  </a:lnTo>
                  <a:lnTo>
                    <a:pt x="26748" y="5024"/>
                  </a:lnTo>
                  <a:lnTo>
                    <a:pt x="22573"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5"/>
            <p:cNvSpPr/>
            <p:nvPr/>
          </p:nvSpPr>
          <p:spPr>
            <a:xfrm>
              <a:off x="6771560" y="3194662"/>
              <a:ext cx="343325" cy="954088"/>
            </a:xfrm>
            <a:custGeom>
              <a:avLst/>
              <a:gdLst/>
              <a:ahLst/>
              <a:cxnLst/>
              <a:rect l="l" t="t" r="r" b="b"/>
              <a:pathLst>
                <a:path w="19345" h="53759" extrusionOk="0">
                  <a:moveTo>
                    <a:pt x="13016" y="1"/>
                  </a:moveTo>
                  <a:lnTo>
                    <a:pt x="1" y="52160"/>
                  </a:lnTo>
                  <a:lnTo>
                    <a:pt x="6329" y="53758"/>
                  </a:lnTo>
                  <a:lnTo>
                    <a:pt x="19345" y="1566"/>
                  </a:lnTo>
                  <a:lnTo>
                    <a:pt x="1301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5"/>
            <p:cNvSpPr/>
            <p:nvPr/>
          </p:nvSpPr>
          <p:spPr>
            <a:xfrm>
              <a:off x="5786237" y="367169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5786237" y="3208558"/>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5"/>
            <p:cNvSpPr/>
            <p:nvPr/>
          </p:nvSpPr>
          <p:spPr>
            <a:xfrm>
              <a:off x="5786237" y="344012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5"/>
            <p:cNvSpPr/>
            <p:nvPr/>
          </p:nvSpPr>
          <p:spPr>
            <a:xfrm>
              <a:off x="7986146"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5"/>
            <p:cNvSpPr/>
            <p:nvPr/>
          </p:nvSpPr>
          <p:spPr>
            <a:xfrm>
              <a:off x="7986146"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5"/>
            <p:cNvSpPr/>
            <p:nvPr/>
          </p:nvSpPr>
          <p:spPr>
            <a:xfrm>
              <a:off x="7986146"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5"/>
            <p:cNvSpPr/>
            <p:nvPr/>
          </p:nvSpPr>
          <p:spPr>
            <a:xfrm>
              <a:off x="8449284"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5"/>
            <p:cNvSpPr/>
            <p:nvPr/>
          </p:nvSpPr>
          <p:spPr>
            <a:xfrm>
              <a:off x="8449284"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5"/>
            <p:cNvSpPr/>
            <p:nvPr/>
          </p:nvSpPr>
          <p:spPr>
            <a:xfrm>
              <a:off x="8449284"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53"/>
        <p:cNvGrpSpPr/>
        <p:nvPr/>
      </p:nvGrpSpPr>
      <p:grpSpPr>
        <a:xfrm>
          <a:off x="0" y="0"/>
          <a:ext cx="0" cy="0"/>
          <a:chOff x="0" y="0"/>
          <a:chExt cx="0" cy="0"/>
        </a:xfrm>
      </p:grpSpPr>
      <p:sp>
        <p:nvSpPr>
          <p:cNvPr id="854" name="Google Shape;854;p36"/>
          <p:cNvSpPr txBox="1">
            <a:spLocks noGrp="1"/>
          </p:cNvSpPr>
          <p:nvPr>
            <p:ph type="subTitle" idx="2"/>
          </p:nvPr>
        </p:nvSpPr>
        <p:spPr>
          <a:xfrm>
            <a:off x="720000" y="1981086"/>
            <a:ext cx="2316900" cy="144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Para crear un sitio web, se debe dar instrucciones al ordenador. No basta con solo indicar el texto.</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Clr>
                <a:schemeClr val="dk1"/>
              </a:buClr>
              <a:buSzPts val="1100"/>
              <a:buFont typeface="Arial"/>
              <a:buNone/>
            </a:pPr>
            <a:r>
              <a:rPr lang="en"/>
              <a:t>¿Donde? ¿Enlaces? etc</a:t>
            </a:r>
            <a:endParaRPr/>
          </a:p>
          <a:p>
            <a:pPr marL="0" lvl="0" indent="0" algn="ctr" rtl="0">
              <a:spcBef>
                <a:spcPts val="0"/>
              </a:spcBef>
              <a:spcAft>
                <a:spcPts val="0"/>
              </a:spcAft>
              <a:buNone/>
            </a:pPr>
            <a:endParaRPr/>
          </a:p>
        </p:txBody>
      </p:sp>
      <p:sp>
        <p:nvSpPr>
          <p:cNvPr id="855" name="Google Shape;855;p36"/>
          <p:cNvSpPr txBox="1">
            <a:spLocks noGrp="1"/>
          </p:cNvSpPr>
          <p:nvPr>
            <p:ph type="subTitle" idx="4"/>
          </p:nvPr>
        </p:nvSpPr>
        <p:spPr>
          <a:xfrm>
            <a:off x="3282963" y="1981088"/>
            <a:ext cx="2578200" cy="20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Para indicar al ordenador lo que se quiere hacer, se tiene que utilizar un lenguaje de</a:t>
            </a:r>
            <a:endParaRPr/>
          </a:p>
          <a:p>
            <a:pPr marL="0" lvl="0" indent="0" algn="ctr" rtl="0">
              <a:spcBef>
                <a:spcPts val="0"/>
              </a:spcBef>
              <a:spcAft>
                <a:spcPts val="0"/>
              </a:spcAft>
              <a:buClr>
                <a:schemeClr val="dk1"/>
              </a:buClr>
              <a:buSzPts val="1100"/>
              <a:buFont typeface="Arial"/>
              <a:buNone/>
            </a:pPr>
            <a:r>
              <a:rPr lang="en"/>
              <a:t>programación comprensible.</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Clr>
                <a:schemeClr val="dk1"/>
              </a:buClr>
              <a:buSzPts val="1100"/>
              <a:buFont typeface="Arial"/>
              <a:buNone/>
            </a:pPr>
            <a:r>
              <a:rPr lang="en"/>
              <a:t>¿Por qué se crearon dos?</a:t>
            </a:r>
            <a:endParaRPr/>
          </a:p>
          <a:p>
            <a:pPr marL="0" lvl="0" indent="0" algn="ctr" rtl="0">
              <a:spcBef>
                <a:spcPts val="0"/>
              </a:spcBef>
              <a:spcAft>
                <a:spcPts val="0"/>
              </a:spcAft>
              <a:buNone/>
            </a:pPr>
            <a:endParaRPr/>
          </a:p>
          <a:p>
            <a:pPr marL="0" lvl="0" indent="0" algn="ctr" rtl="0">
              <a:spcBef>
                <a:spcPts val="0"/>
              </a:spcBef>
              <a:spcAft>
                <a:spcPts val="0"/>
              </a:spcAft>
              <a:buNone/>
            </a:pPr>
            <a:r>
              <a:rPr lang="en"/>
              <a:t>Uno habría bastado, ¿no?</a:t>
            </a:r>
            <a:endParaRPr/>
          </a:p>
        </p:txBody>
      </p:sp>
      <p:sp>
        <p:nvSpPr>
          <p:cNvPr id="856" name="Google Shape;856;p36"/>
          <p:cNvSpPr txBox="1">
            <a:spLocks noGrp="1"/>
          </p:cNvSpPr>
          <p:nvPr>
            <p:ph type="subTitle" idx="6"/>
          </p:nvPr>
        </p:nvSpPr>
        <p:spPr>
          <a:xfrm>
            <a:off x="6107225" y="1981088"/>
            <a:ext cx="2461800" cy="144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Si hay dos lenguajes es para facilitar las cosas. Vamos a tratar con dos lenguajes que son complementarios, ya que tienen funciones diferentes: HTML y CSS.</a:t>
            </a:r>
            <a:endParaRPr/>
          </a:p>
          <a:p>
            <a:pPr marL="0" lvl="0" indent="0" algn="ctr" rtl="0">
              <a:spcBef>
                <a:spcPts val="0"/>
              </a:spcBef>
              <a:spcAft>
                <a:spcPts val="0"/>
              </a:spcAft>
              <a:buNone/>
            </a:pPr>
            <a:endParaRPr/>
          </a:p>
        </p:txBody>
      </p:sp>
      <p:grpSp>
        <p:nvGrpSpPr>
          <p:cNvPr id="857" name="Google Shape;857;p36"/>
          <p:cNvGrpSpPr/>
          <p:nvPr/>
        </p:nvGrpSpPr>
        <p:grpSpPr>
          <a:xfrm>
            <a:off x="1645267" y="1112519"/>
            <a:ext cx="466361" cy="466336"/>
            <a:chOff x="1487200" y="2021475"/>
            <a:chExt cx="483125" cy="483150"/>
          </a:xfrm>
        </p:grpSpPr>
        <p:sp>
          <p:nvSpPr>
            <p:cNvPr id="858" name="Google Shape;858;p36"/>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 name="Google Shape;859;p36"/>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 name="Google Shape;860;p36"/>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36"/>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 name="Google Shape;862;p36"/>
          <p:cNvGrpSpPr/>
          <p:nvPr/>
        </p:nvGrpSpPr>
        <p:grpSpPr>
          <a:xfrm>
            <a:off x="4338993" y="1112521"/>
            <a:ext cx="466331" cy="466332"/>
            <a:chOff x="3282325" y="2035675"/>
            <a:chExt cx="459575" cy="454825"/>
          </a:xfrm>
        </p:grpSpPr>
        <p:sp>
          <p:nvSpPr>
            <p:cNvPr id="863" name="Google Shape;863;p36"/>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 name="Google Shape;864;p36"/>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36"/>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36"/>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7" name="Google Shape;867;p36"/>
          <p:cNvSpPr/>
          <p:nvPr/>
        </p:nvSpPr>
        <p:spPr>
          <a:xfrm>
            <a:off x="7032708" y="1119000"/>
            <a:ext cx="466343" cy="453373"/>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71"/>
        <p:cNvGrpSpPr/>
        <p:nvPr/>
      </p:nvGrpSpPr>
      <p:grpSpPr>
        <a:xfrm>
          <a:off x="0" y="0"/>
          <a:ext cx="0" cy="0"/>
          <a:chOff x="0" y="0"/>
          <a:chExt cx="0" cy="0"/>
        </a:xfrm>
      </p:grpSpPr>
      <p:sp>
        <p:nvSpPr>
          <p:cNvPr id="872" name="Google Shape;872;p37"/>
          <p:cNvSpPr txBox="1">
            <a:spLocks noGrp="1"/>
          </p:cNvSpPr>
          <p:nvPr>
            <p:ph type="body" idx="1"/>
          </p:nvPr>
        </p:nvSpPr>
        <p:spPr>
          <a:xfrm>
            <a:off x="5175750" y="1846775"/>
            <a:ext cx="2644500" cy="240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Cascading Style Sheets (Hojas de estilo).</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Gestionar la apariencia de la página web (diseño, posicionamiento, colores, tamaño de texto, tipografía ...).</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Este lenguaje ha complementado el código HTML desde 1996.</a:t>
            </a:r>
            <a:endParaRPr dirty="0"/>
          </a:p>
        </p:txBody>
      </p:sp>
      <p:sp>
        <p:nvSpPr>
          <p:cNvPr id="873" name="Google Shape;873;p37"/>
          <p:cNvSpPr txBox="1">
            <a:spLocks noGrp="1"/>
          </p:cNvSpPr>
          <p:nvPr>
            <p:ph type="body" idx="2"/>
          </p:nvPr>
        </p:nvSpPr>
        <p:spPr>
          <a:xfrm>
            <a:off x="1261400" y="2401350"/>
            <a:ext cx="2644500" cy="15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Gestión y organización del contenido. A través de HTML se puede escribir lo que que se desea mostrar en la página: texto, enlaces, imágenes, etc.</a:t>
            </a:r>
            <a:endParaRPr/>
          </a:p>
        </p:txBody>
      </p:sp>
      <p:sp>
        <p:nvSpPr>
          <p:cNvPr id="874" name="Google Shape;874;p37"/>
          <p:cNvSpPr txBox="1">
            <a:spLocks noGrp="1"/>
          </p:cNvSpPr>
          <p:nvPr>
            <p:ph type="title" idx="3"/>
          </p:nvPr>
        </p:nvSpPr>
        <p:spPr>
          <a:xfrm>
            <a:off x="1511010" y="1159925"/>
            <a:ext cx="2145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HTML</a:t>
            </a:r>
            <a:endParaRPr/>
          </a:p>
        </p:txBody>
      </p:sp>
      <p:sp>
        <p:nvSpPr>
          <p:cNvPr id="875" name="Google Shape;875;p37"/>
          <p:cNvSpPr txBox="1">
            <a:spLocks noGrp="1"/>
          </p:cNvSpPr>
          <p:nvPr>
            <p:ph type="title"/>
          </p:nvPr>
        </p:nvSpPr>
        <p:spPr>
          <a:xfrm>
            <a:off x="5425360" y="1159925"/>
            <a:ext cx="2145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CSS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79"/>
        <p:cNvGrpSpPr/>
        <p:nvPr/>
      </p:nvGrpSpPr>
      <p:grpSpPr>
        <a:xfrm>
          <a:off x="0" y="0"/>
          <a:ext cx="0" cy="0"/>
          <a:chOff x="0" y="0"/>
          <a:chExt cx="0" cy="0"/>
        </a:xfrm>
      </p:grpSpPr>
      <p:sp>
        <p:nvSpPr>
          <p:cNvPr id="880" name="Google Shape;880;p38"/>
          <p:cNvSpPr/>
          <p:nvPr/>
        </p:nvSpPr>
        <p:spPr>
          <a:xfrm>
            <a:off x="1731413" y="2269000"/>
            <a:ext cx="1399800" cy="449700"/>
          </a:xfrm>
          <a:prstGeom prst="round2DiagRect">
            <a:avLst>
              <a:gd name="adj1" fmla="val 16667"/>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8"/>
          <p:cNvSpPr/>
          <p:nvPr/>
        </p:nvSpPr>
        <p:spPr>
          <a:xfrm>
            <a:off x="1731413" y="3714075"/>
            <a:ext cx="1399800" cy="449700"/>
          </a:xfrm>
          <a:prstGeom prst="round2DiagRect">
            <a:avLst>
              <a:gd name="adj1" fmla="val 16667"/>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8"/>
          <p:cNvSpPr/>
          <p:nvPr/>
        </p:nvSpPr>
        <p:spPr>
          <a:xfrm>
            <a:off x="1731413" y="1546463"/>
            <a:ext cx="1399800" cy="449700"/>
          </a:xfrm>
          <a:prstGeom prst="round2Diag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8"/>
          <p:cNvSpPr/>
          <p:nvPr/>
        </p:nvSpPr>
        <p:spPr>
          <a:xfrm>
            <a:off x="1731413" y="2991538"/>
            <a:ext cx="1399800" cy="449700"/>
          </a:xfrm>
          <a:prstGeom prst="round2DiagRect">
            <a:avLst>
              <a:gd name="adj1" fmla="val 1666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Breve historia como conocimiento general</a:t>
            </a:r>
            <a:endParaRPr/>
          </a:p>
        </p:txBody>
      </p:sp>
      <p:sp>
        <p:nvSpPr>
          <p:cNvPr id="885" name="Google Shape;885;p38"/>
          <p:cNvSpPr txBox="1">
            <a:spLocks noGrp="1"/>
          </p:cNvSpPr>
          <p:nvPr>
            <p:ph type="subTitle" idx="4294967295"/>
          </p:nvPr>
        </p:nvSpPr>
        <p:spPr>
          <a:xfrm>
            <a:off x="1849862" y="1574125"/>
            <a:ext cx="11742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solidFill>
                  <a:schemeClr val="lt1"/>
                </a:solidFill>
                <a:latin typeface="Oswald"/>
                <a:ea typeface="Oswald"/>
                <a:cs typeface="Oswald"/>
                <a:sym typeface="Oswald"/>
              </a:rPr>
              <a:t>HTML 1</a:t>
            </a:r>
            <a:endParaRPr sz="1800">
              <a:solidFill>
                <a:schemeClr val="lt1"/>
              </a:solidFill>
              <a:latin typeface="Oswald"/>
              <a:ea typeface="Oswald"/>
              <a:cs typeface="Oswald"/>
              <a:sym typeface="Oswald"/>
            </a:endParaRPr>
          </a:p>
        </p:txBody>
      </p:sp>
      <p:sp>
        <p:nvSpPr>
          <p:cNvPr id="886" name="Google Shape;886;p38"/>
          <p:cNvSpPr txBox="1">
            <a:spLocks noGrp="1"/>
          </p:cNvSpPr>
          <p:nvPr>
            <p:ph type="subTitle" idx="4294967295"/>
          </p:nvPr>
        </p:nvSpPr>
        <p:spPr>
          <a:xfrm>
            <a:off x="1849862" y="2296642"/>
            <a:ext cx="11742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solidFill>
                  <a:schemeClr val="lt1"/>
                </a:solidFill>
                <a:latin typeface="Oswald"/>
                <a:ea typeface="Oswald"/>
                <a:cs typeface="Oswald"/>
                <a:sym typeface="Oswald"/>
              </a:rPr>
              <a:t>HTML 2</a:t>
            </a:r>
            <a:endParaRPr sz="1800">
              <a:solidFill>
                <a:schemeClr val="lt1"/>
              </a:solidFill>
              <a:latin typeface="Oswald"/>
              <a:ea typeface="Oswald"/>
              <a:cs typeface="Oswald"/>
              <a:sym typeface="Oswald"/>
            </a:endParaRPr>
          </a:p>
        </p:txBody>
      </p:sp>
      <p:sp>
        <p:nvSpPr>
          <p:cNvPr id="887" name="Google Shape;887;p38"/>
          <p:cNvSpPr txBox="1">
            <a:spLocks noGrp="1"/>
          </p:cNvSpPr>
          <p:nvPr>
            <p:ph type="subTitle" idx="4294967295"/>
          </p:nvPr>
        </p:nvSpPr>
        <p:spPr>
          <a:xfrm>
            <a:off x="1849862" y="3019158"/>
            <a:ext cx="11742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solidFill>
                  <a:schemeClr val="lt1"/>
                </a:solidFill>
                <a:latin typeface="Oswald"/>
                <a:ea typeface="Oswald"/>
                <a:cs typeface="Oswald"/>
                <a:sym typeface="Oswald"/>
              </a:rPr>
              <a:t>HTML 3</a:t>
            </a:r>
            <a:endParaRPr sz="1800">
              <a:solidFill>
                <a:schemeClr val="lt1"/>
              </a:solidFill>
              <a:latin typeface="Oswald"/>
              <a:ea typeface="Oswald"/>
              <a:cs typeface="Oswald"/>
              <a:sym typeface="Oswald"/>
            </a:endParaRPr>
          </a:p>
        </p:txBody>
      </p:sp>
      <p:sp>
        <p:nvSpPr>
          <p:cNvPr id="888" name="Google Shape;888;p38"/>
          <p:cNvSpPr txBox="1">
            <a:spLocks noGrp="1"/>
          </p:cNvSpPr>
          <p:nvPr>
            <p:ph type="subTitle" idx="4294967295"/>
          </p:nvPr>
        </p:nvSpPr>
        <p:spPr>
          <a:xfrm>
            <a:off x="1849862" y="3741675"/>
            <a:ext cx="11742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solidFill>
                  <a:schemeClr val="lt1"/>
                </a:solidFill>
                <a:latin typeface="Oswald"/>
                <a:ea typeface="Oswald"/>
                <a:cs typeface="Oswald"/>
                <a:sym typeface="Oswald"/>
              </a:rPr>
              <a:t>HTML 4</a:t>
            </a:r>
            <a:endParaRPr sz="1800">
              <a:solidFill>
                <a:schemeClr val="lt1"/>
              </a:solidFill>
              <a:latin typeface="Oswald"/>
              <a:ea typeface="Oswald"/>
              <a:cs typeface="Oswald"/>
              <a:sym typeface="Oswald"/>
            </a:endParaRPr>
          </a:p>
        </p:txBody>
      </p:sp>
      <p:sp>
        <p:nvSpPr>
          <p:cNvPr id="889" name="Google Shape;889;p38"/>
          <p:cNvSpPr/>
          <p:nvPr/>
        </p:nvSpPr>
        <p:spPr>
          <a:xfrm>
            <a:off x="4120375" y="1476275"/>
            <a:ext cx="4687800" cy="585300"/>
          </a:xfrm>
          <a:prstGeom prst="rect">
            <a:avLst/>
          </a:prstGeom>
          <a:noFill/>
          <a:ln>
            <a:noFill/>
          </a:ln>
        </p:spPr>
        <p:txBody>
          <a:bodyPr spcFirstLastPara="1" wrap="square" lIns="2700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dirty="0">
                <a:solidFill>
                  <a:schemeClr val="dk1"/>
                </a:solidFill>
                <a:latin typeface="Roboto"/>
                <a:ea typeface="Roboto"/>
                <a:cs typeface="Roboto"/>
                <a:sym typeface="Roboto"/>
              </a:rPr>
              <a:t>Primera versión, creada por Tim Berners-Lee en 1991</a:t>
            </a:r>
            <a:endParaRPr dirty="0">
              <a:solidFill>
                <a:schemeClr val="dk1"/>
              </a:solidFill>
              <a:latin typeface="Roboto"/>
              <a:ea typeface="Roboto"/>
              <a:cs typeface="Roboto"/>
              <a:sym typeface="Roboto"/>
            </a:endParaRPr>
          </a:p>
        </p:txBody>
      </p:sp>
      <p:sp>
        <p:nvSpPr>
          <p:cNvPr id="890" name="Google Shape;890;p38"/>
          <p:cNvSpPr/>
          <p:nvPr/>
        </p:nvSpPr>
        <p:spPr>
          <a:xfrm>
            <a:off x="4120375" y="2921350"/>
            <a:ext cx="4687800" cy="585300"/>
          </a:xfrm>
          <a:prstGeom prst="rect">
            <a:avLst/>
          </a:prstGeom>
          <a:noFill/>
          <a:ln>
            <a:noFill/>
          </a:ln>
        </p:spPr>
        <p:txBody>
          <a:bodyPr spcFirstLastPara="1" wrap="square" lIns="2743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dirty="0">
                <a:solidFill>
                  <a:schemeClr val="dk1"/>
                </a:solidFill>
                <a:latin typeface="Roboto"/>
                <a:ea typeface="Roboto"/>
                <a:cs typeface="Roboto"/>
                <a:sym typeface="Roboto"/>
              </a:rPr>
              <a:t>Aparece en 1996. añade muchas posibilidades al lenguaje como tablas, applets, scripts, posicionamiento de texto alrededor de imágenes, etc</a:t>
            </a:r>
            <a:endParaRPr dirty="0">
              <a:solidFill>
                <a:schemeClr val="dk1"/>
              </a:solidFill>
              <a:latin typeface="Roboto"/>
              <a:ea typeface="Roboto"/>
              <a:cs typeface="Roboto"/>
              <a:sym typeface="Roboto"/>
            </a:endParaRPr>
          </a:p>
        </p:txBody>
      </p:sp>
      <p:sp>
        <p:nvSpPr>
          <p:cNvPr id="891" name="Google Shape;891;p38"/>
          <p:cNvSpPr/>
          <p:nvPr/>
        </p:nvSpPr>
        <p:spPr>
          <a:xfrm>
            <a:off x="4294547" y="2198842"/>
            <a:ext cx="4687800" cy="585300"/>
          </a:xfrm>
          <a:prstGeom prst="rect">
            <a:avLst/>
          </a:prstGeom>
          <a:noFill/>
          <a:ln>
            <a:noFill/>
          </a:ln>
        </p:spPr>
        <p:txBody>
          <a:bodyPr spcFirstLastPara="1" wrap="square" lIns="900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dirty="0">
                <a:solidFill>
                  <a:schemeClr val="dk1"/>
                </a:solidFill>
                <a:latin typeface="Roboto"/>
                <a:ea typeface="Roboto"/>
                <a:cs typeface="Roboto"/>
                <a:sym typeface="Roboto"/>
              </a:rPr>
              <a:t>Segunda versión apareció en 1994 y se terminó en 1996. Plantea las bases de las siguientes versiones de HTML (W3C)</a:t>
            </a:r>
            <a:endParaRPr dirty="0">
              <a:solidFill>
                <a:schemeClr val="dk1"/>
              </a:solidFill>
              <a:latin typeface="Roboto"/>
              <a:ea typeface="Roboto"/>
              <a:cs typeface="Roboto"/>
              <a:sym typeface="Roboto"/>
            </a:endParaRPr>
          </a:p>
        </p:txBody>
      </p:sp>
      <p:sp>
        <p:nvSpPr>
          <p:cNvPr id="892" name="Google Shape;892;p38"/>
          <p:cNvSpPr/>
          <p:nvPr/>
        </p:nvSpPr>
        <p:spPr>
          <a:xfrm>
            <a:off x="4120375" y="3566750"/>
            <a:ext cx="4687800" cy="1392000"/>
          </a:xfrm>
          <a:prstGeom prst="rect">
            <a:avLst/>
          </a:prstGeom>
          <a:noFill/>
          <a:ln>
            <a:noFill/>
          </a:ln>
        </p:spPr>
        <p:txBody>
          <a:bodyPr spcFirstLastPara="1" wrap="square" lIns="2743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Versión más común de HTML. Apareció por primera vez en 1998 y propone el uso de marcos (que dividen una página web en varias partes), tablas más complejas, mejoras en las formas, etc. Esta versión permite por primera vez utilizar hojas de estilo CSS</a:t>
            </a:r>
            <a:endParaRPr>
              <a:solidFill>
                <a:schemeClr val="dk1"/>
              </a:solidFill>
              <a:latin typeface="Roboto"/>
              <a:ea typeface="Roboto"/>
              <a:cs typeface="Roboto"/>
              <a:sym typeface="Roboto"/>
            </a:endParaRPr>
          </a:p>
        </p:txBody>
      </p:sp>
      <p:cxnSp>
        <p:nvCxnSpPr>
          <p:cNvPr id="893" name="Google Shape;893;p38"/>
          <p:cNvCxnSpPr/>
          <p:nvPr/>
        </p:nvCxnSpPr>
        <p:spPr>
          <a:xfrm>
            <a:off x="3358387" y="1768925"/>
            <a:ext cx="685800" cy="0"/>
          </a:xfrm>
          <a:prstGeom prst="straightConnector1">
            <a:avLst/>
          </a:prstGeom>
          <a:noFill/>
          <a:ln w="19050" cap="flat" cmpd="sng">
            <a:solidFill>
              <a:schemeClr val="accent1"/>
            </a:solidFill>
            <a:prstDash val="solid"/>
            <a:round/>
            <a:headEnd type="none" w="med" len="med"/>
            <a:tailEnd type="oval" w="med" len="med"/>
          </a:ln>
        </p:spPr>
      </p:cxnSp>
      <p:cxnSp>
        <p:nvCxnSpPr>
          <p:cNvPr id="894" name="Google Shape;894;p38"/>
          <p:cNvCxnSpPr/>
          <p:nvPr/>
        </p:nvCxnSpPr>
        <p:spPr>
          <a:xfrm>
            <a:off x="3282187" y="2491500"/>
            <a:ext cx="685800" cy="0"/>
          </a:xfrm>
          <a:prstGeom prst="straightConnector1">
            <a:avLst/>
          </a:prstGeom>
          <a:noFill/>
          <a:ln w="19050" cap="flat" cmpd="sng">
            <a:solidFill>
              <a:schemeClr val="accent2"/>
            </a:solidFill>
            <a:prstDash val="solid"/>
            <a:round/>
            <a:headEnd type="none" w="med" len="med"/>
            <a:tailEnd type="oval" w="med" len="med"/>
          </a:ln>
        </p:spPr>
      </p:cxnSp>
      <p:cxnSp>
        <p:nvCxnSpPr>
          <p:cNvPr id="895" name="Google Shape;895;p38"/>
          <p:cNvCxnSpPr/>
          <p:nvPr/>
        </p:nvCxnSpPr>
        <p:spPr>
          <a:xfrm>
            <a:off x="3282187" y="3214025"/>
            <a:ext cx="685800" cy="0"/>
          </a:xfrm>
          <a:prstGeom prst="straightConnector1">
            <a:avLst/>
          </a:prstGeom>
          <a:noFill/>
          <a:ln w="19050" cap="flat" cmpd="sng">
            <a:solidFill>
              <a:schemeClr val="accent3"/>
            </a:solidFill>
            <a:prstDash val="solid"/>
            <a:round/>
            <a:headEnd type="none" w="med" len="med"/>
            <a:tailEnd type="oval" w="med" len="med"/>
          </a:ln>
        </p:spPr>
      </p:cxnSp>
      <p:cxnSp>
        <p:nvCxnSpPr>
          <p:cNvPr id="896" name="Google Shape;896;p38"/>
          <p:cNvCxnSpPr/>
          <p:nvPr/>
        </p:nvCxnSpPr>
        <p:spPr>
          <a:xfrm>
            <a:off x="3282187" y="3936538"/>
            <a:ext cx="685800" cy="0"/>
          </a:xfrm>
          <a:prstGeom prst="straightConnector1">
            <a:avLst/>
          </a:prstGeom>
          <a:noFill/>
          <a:ln w="19050" cap="flat" cmpd="sng">
            <a:solidFill>
              <a:schemeClr val="accent4"/>
            </a:solidFill>
            <a:prstDash val="solid"/>
            <a:round/>
            <a:headEnd type="none" w="med" len="med"/>
            <a:tailEnd type="oval"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00"/>
        <p:cNvGrpSpPr/>
        <p:nvPr/>
      </p:nvGrpSpPr>
      <p:grpSpPr>
        <a:xfrm>
          <a:off x="0" y="0"/>
          <a:ext cx="0" cy="0"/>
          <a:chOff x="0" y="0"/>
          <a:chExt cx="0" cy="0"/>
        </a:xfrm>
      </p:grpSpPr>
      <p:sp>
        <p:nvSpPr>
          <p:cNvPr id="901" name="Google Shape;901;p39"/>
          <p:cNvSpPr/>
          <p:nvPr/>
        </p:nvSpPr>
        <p:spPr>
          <a:xfrm>
            <a:off x="1731413" y="2269000"/>
            <a:ext cx="1399800" cy="449700"/>
          </a:xfrm>
          <a:prstGeom prst="round2DiagRect">
            <a:avLst>
              <a:gd name="adj1" fmla="val 16667"/>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a:off x="1731413" y="3714075"/>
            <a:ext cx="1399800" cy="449700"/>
          </a:xfrm>
          <a:prstGeom prst="round2DiagRect">
            <a:avLst>
              <a:gd name="adj1" fmla="val 16667"/>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a:off x="1731413" y="1546463"/>
            <a:ext cx="1399800" cy="449700"/>
          </a:xfrm>
          <a:prstGeom prst="round2Diag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a:off x="1731413" y="2991538"/>
            <a:ext cx="1399800" cy="449700"/>
          </a:xfrm>
          <a:prstGeom prst="round2DiagRect">
            <a:avLst>
              <a:gd name="adj1" fmla="val 1666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Breve historia como conocimiento general</a:t>
            </a:r>
            <a:endParaRPr/>
          </a:p>
        </p:txBody>
      </p:sp>
      <p:sp>
        <p:nvSpPr>
          <p:cNvPr id="906" name="Google Shape;906;p39"/>
          <p:cNvSpPr txBox="1">
            <a:spLocks noGrp="1"/>
          </p:cNvSpPr>
          <p:nvPr>
            <p:ph type="subTitle" idx="4294967295"/>
          </p:nvPr>
        </p:nvSpPr>
        <p:spPr>
          <a:xfrm>
            <a:off x="1849862" y="1574125"/>
            <a:ext cx="11742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solidFill>
                  <a:schemeClr val="lt1"/>
                </a:solidFill>
                <a:latin typeface="Oswald"/>
                <a:ea typeface="Oswald"/>
                <a:cs typeface="Oswald"/>
                <a:sym typeface="Oswald"/>
              </a:rPr>
              <a:t>HTML 5.3</a:t>
            </a:r>
            <a:endParaRPr sz="1800">
              <a:solidFill>
                <a:schemeClr val="lt1"/>
              </a:solidFill>
              <a:latin typeface="Oswald"/>
              <a:ea typeface="Oswald"/>
              <a:cs typeface="Oswald"/>
              <a:sym typeface="Oswald"/>
            </a:endParaRPr>
          </a:p>
        </p:txBody>
      </p:sp>
      <p:sp>
        <p:nvSpPr>
          <p:cNvPr id="907" name="Google Shape;907;p39"/>
          <p:cNvSpPr txBox="1">
            <a:spLocks noGrp="1"/>
          </p:cNvSpPr>
          <p:nvPr>
            <p:ph type="subTitle" idx="4294967295"/>
          </p:nvPr>
        </p:nvSpPr>
        <p:spPr>
          <a:xfrm>
            <a:off x="1849862" y="2296642"/>
            <a:ext cx="11742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solidFill>
                  <a:schemeClr val="lt1"/>
                </a:solidFill>
                <a:latin typeface="Oswald"/>
                <a:ea typeface="Oswald"/>
                <a:cs typeface="Oswald"/>
                <a:sym typeface="Oswald"/>
              </a:rPr>
              <a:t>CSS 1</a:t>
            </a:r>
            <a:endParaRPr sz="1800">
              <a:solidFill>
                <a:schemeClr val="lt1"/>
              </a:solidFill>
              <a:latin typeface="Oswald"/>
              <a:ea typeface="Oswald"/>
              <a:cs typeface="Oswald"/>
              <a:sym typeface="Oswald"/>
            </a:endParaRPr>
          </a:p>
        </p:txBody>
      </p:sp>
      <p:sp>
        <p:nvSpPr>
          <p:cNvPr id="908" name="Google Shape;908;p39"/>
          <p:cNvSpPr txBox="1">
            <a:spLocks noGrp="1"/>
          </p:cNvSpPr>
          <p:nvPr>
            <p:ph type="subTitle" idx="4294967295"/>
          </p:nvPr>
        </p:nvSpPr>
        <p:spPr>
          <a:xfrm>
            <a:off x="1849862" y="3019158"/>
            <a:ext cx="11742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solidFill>
                  <a:schemeClr val="lt1"/>
                </a:solidFill>
                <a:latin typeface="Oswald"/>
                <a:ea typeface="Oswald"/>
                <a:cs typeface="Oswald"/>
                <a:sym typeface="Oswald"/>
              </a:rPr>
              <a:t>CSS 2</a:t>
            </a:r>
            <a:endParaRPr sz="1800">
              <a:solidFill>
                <a:schemeClr val="lt1"/>
              </a:solidFill>
              <a:latin typeface="Oswald"/>
              <a:ea typeface="Oswald"/>
              <a:cs typeface="Oswald"/>
              <a:sym typeface="Oswald"/>
            </a:endParaRPr>
          </a:p>
        </p:txBody>
      </p:sp>
      <p:sp>
        <p:nvSpPr>
          <p:cNvPr id="909" name="Google Shape;909;p39"/>
          <p:cNvSpPr txBox="1">
            <a:spLocks noGrp="1"/>
          </p:cNvSpPr>
          <p:nvPr>
            <p:ph type="subTitle" idx="4294967295"/>
          </p:nvPr>
        </p:nvSpPr>
        <p:spPr>
          <a:xfrm>
            <a:off x="1849862" y="3741675"/>
            <a:ext cx="11742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solidFill>
                  <a:schemeClr val="lt1"/>
                </a:solidFill>
                <a:latin typeface="Oswald"/>
                <a:ea typeface="Oswald"/>
                <a:cs typeface="Oswald"/>
                <a:sym typeface="Oswald"/>
              </a:rPr>
              <a:t>CSS 3</a:t>
            </a:r>
            <a:endParaRPr sz="1800">
              <a:solidFill>
                <a:schemeClr val="lt1"/>
              </a:solidFill>
              <a:latin typeface="Oswald"/>
              <a:ea typeface="Oswald"/>
              <a:cs typeface="Oswald"/>
              <a:sym typeface="Oswald"/>
            </a:endParaRPr>
          </a:p>
        </p:txBody>
      </p:sp>
      <p:sp>
        <p:nvSpPr>
          <p:cNvPr id="910" name="Google Shape;910;p39"/>
          <p:cNvSpPr/>
          <p:nvPr/>
        </p:nvSpPr>
        <p:spPr>
          <a:xfrm>
            <a:off x="4120375" y="1476275"/>
            <a:ext cx="4687800" cy="585300"/>
          </a:xfrm>
          <a:prstGeom prst="rect">
            <a:avLst/>
          </a:prstGeom>
          <a:noFill/>
          <a:ln>
            <a:noFill/>
          </a:ln>
        </p:spPr>
        <p:txBody>
          <a:bodyPr spcFirstLastPara="1" wrap="square" lIns="2700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Ultima versión </a:t>
            </a:r>
            <a:endParaRPr>
              <a:solidFill>
                <a:schemeClr val="dk1"/>
              </a:solidFill>
              <a:latin typeface="Roboto"/>
              <a:ea typeface="Roboto"/>
              <a:cs typeface="Roboto"/>
              <a:sym typeface="Roboto"/>
            </a:endParaRPr>
          </a:p>
        </p:txBody>
      </p:sp>
      <p:sp>
        <p:nvSpPr>
          <p:cNvPr id="911" name="Google Shape;911;p39"/>
          <p:cNvSpPr/>
          <p:nvPr/>
        </p:nvSpPr>
        <p:spPr>
          <a:xfrm>
            <a:off x="4118925" y="3019150"/>
            <a:ext cx="4687800" cy="585300"/>
          </a:xfrm>
          <a:prstGeom prst="rect">
            <a:avLst/>
          </a:prstGeom>
          <a:noFill/>
          <a:ln>
            <a:noFill/>
          </a:ln>
        </p:spPr>
        <p:txBody>
          <a:bodyPr spcFirstLastPara="1" wrap="square" lIns="2743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Aparece en 1999. Se pueden utilizar técnicas de posicionamiento muy precisas que permiten ver los elementos en el lugar deseado en la página.</a:t>
            </a:r>
            <a:endParaRPr>
              <a:solidFill>
                <a:schemeClr val="dk1"/>
              </a:solidFill>
              <a:latin typeface="Roboto"/>
              <a:ea typeface="Roboto"/>
              <a:cs typeface="Roboto"/>
              <a:sym typeface="Roboto"/>
            </a:endParaRPr>
          </a:p>
        </p:txBody>
      </p:sp>
      <p:sp>
        <p:nvSpPr>
          <p:cNvPr id="912" name="Google Shape;912;p39"/>
          <p:cNvSpPr/>
          <p:nvPr/>
        </p:nvSpPr>
        <p:spPr>
          <a:xfrm>
            <a:off x="4323575" y="2198800"/>
            <a:ext cx="4687800" cy="585300"/>
          </a:xfrm>
          <a:prstGeom prst="rect">
            <a:avLst/>
          </a:prstGeom>
          <a:noFill/>
          <a:ln>
            <a:noFill/>
          </a:ln>
        </p:spPr>
        <p:txBody>
          <a:bodyPr spcFirstLastPara="1" wrap="square" lIns="900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dirty="0">
                <a:solidFill>
                  <a:schemeClr val="dk1"/>
                </a:solidFill>
                <a:latin typeface="Roboto"/>
                <a:ea typeface="Roboto"/>
                <a:cs typeface="Roboto"/>
                <a:sym typeface="Roboto"/>
              </a:rPr>
              <a:t>Aparece en 1996. Se establecen las bases de este lenguaje que permiten mejoras de presentación en páginas web, tales como colores, márgenes, fuentes, etc.</a:t>
            </a:r>
            <a:endParaRPr dirty="0">
              <a:solidFill>
                <a:schemeClr val="dk1"/>
              </a:solidFill>
              <a:latin typeface="Roboto"/>
              <a:ea typeface="Roboto"/>
              <a:cs typeface="Roboto"/>
              <a:sym typeface="Roboto"/>
            </a:endParaRPr>
          </a:p>
        </p:txBody>
      </p:sp>
      <p:sp>
        <p:nvSpPr>
          <p:cNvPr id="913" name="Google Shape;913;p39"/>
          <p:cNvSpPr/>
          <p:nvPr/>
        </p:nvSpPr>
        <p:spPr>
          <a:xfrm>
            <a:off x="4118925" y="3741675"/>
            <a:ext cx="4819800" cy="673200"/>
          </a:xfrm>
          <a:prstGeom prst="rect">
            <a:avLst/>
          </a:prstGeom>
          <a:noFill/>
          <a:ln>
            <a:noFill/>
          </a:ln>
        </p:spPr>
        <p:txBody>
          <a:bodyPr spcFirstLastPara="1" wrap="square" lIns="2743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Última versión, que agrega características muy esperadas, tales como bordes redondeados, degradados, sombras, etc</a:t>
            </a:r>
            <a:endParaRPr>
              <a:solidFill>
                <a:schemeClr val="dk1"/>
              </a:solidFill>
              <a:latin typeface="Roboto"/>
              <a:ea typeface="Roboto"/>
              <a:cs typeface="Roboto"/>
              <a:sym typeface="Roboto"/>
            </a:endParaRPr>
          </a:p>
        </p:txBody>
      </p:sp>
      <p:cxnSp>
        <p:nvCxnSpPr>
          <p:cNvPr id="914" name="Google Shape;914;p39"/>
          <p:cNvCxnSpPr/>
          <p:nvPr/>
        </p:nvCxnSpPr>
        <p:spPr>
          <a:xfrm>
            <a:off x="3358387" y="1768925"/>
            <a:ext cx="685800" cy="0"/>
          </a:xfrm>
          <a:prstGeom prst="straightConnector1">
            <a:avLst/>
          </a:prstGeom>
          <a:noFill/>
          <a:ln w="19050" cap="flat" cmpd="sng">
            <a:solidFill>
              <a:schemeClr val="accent1"/>
            </a:solidFill>
            <a:prstDash val="solid"/>
            <a:round/>
            <a:headEnd type="none" w="med" len="med"/>
            <a:tailEnd type="oval" w="med" len="med"/>
          </a:ln>
        </p:spPr>
      </p:cxnSp>
      <p:cxnSp>
        <p:nvCxnSpPr>
          <p:cNvPr id="915" name="Google Shape;915;p39"/>
          <p:cNvCxnSpPr/>
          <p:nvPr/>
        </p:nvCxnSpPr>
        <p:spPr>
          <a:xfrm>
            <a:off x="3282187" y="2491500"/>
            <a:ext cx="685800" cy="0"/>
          </a:xfrm>
          <a:prstGeom prst="straightConnector1">
            <a:avLst/>
          </a:prstGeom>
          <a:noFill/>
          <a:ln w="19050" cap="flat" cmpd="sng">
            <a:solidFill>
              <a:schemeClr val="accent2"/>
            </a:solidFill>
            <a:prstDash val="solid"/>
            <a:round/>
            <a:headEnd type="none" w="med" len="med"/>
            <a:tailEnd type="oval" w="med" len="med"/>
          </a:ln>
        </p:spPr>
      </p:cxnSp>
      <p:cxnSp>
        <p:nvCxnSpPr>
          <p:cNvPr id="916" name="Google Shape;916;p39"/>
          <p:cNvCxnSpPr/>
          <p:nvPr/>
        </p:nvCxnSpPr>
        <p:spPr>
          <a:xfrm>
            <a:off x="3282187" y="3214025"/>
            <a:ext cx="685800" cy="0"/>
          </a:xfrm>
          <a:prstGeom prst="straightConnector1">
            <a:avLst/>
          </a:prstGeom>
          <a:noFill/>
          <a:ln w="19050" cap="flat" cmpd="sng">
            <a:solidFill>
              <a:schemeClr val="accent3"/>
            </a:solidFill>
            <a:prstDash val="solid"/>
            <a:round/>
            <a:headEnd type="none" w="med" len="med"/>
            <a:tailEnd type="oval" w="med" len="med"/>
          </a:ln>
        </p:spPr>
      </p:cxnSp>
      <p:cxnSp>
        <p:nvCxnSpPr>
          <p:cNvPr id="917" name="Google Shape;917;p39"/>
          <p:cNvCxnSpPr/>
          <p:nvPr/>
        </p:nvCxnSpPr>
        <p:spPr>
          <a:xfrm>
            <a:off x="3282187" y="3936538"/>
            <a:ext cx="685800" cy="0"/>
          </a:xfrm>
          <a:prstGeom prst="straightConnector1">
            <a:avLst/>
          </a:prstGeom>
          <a:noFill/>
          <a:ln w="19050" cap="flat" cmpd="sng">
            <a:solidFill>
              <a:schemeClr val="accent4"/>
            </a:solidFill>
            <a:prstDash val="solid"/>
            <a:round/>
            <a:headEnd type="none" w="med" len="med"/>
            <a:tailEnd type="oval"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2" name="Google Shape;922;p40"/>
          <p:cNvSpPr txBox="1">
            <a:spLocks noGrp="1"/>
          </p:cNvSpPr>
          <p:nvPr>
            <p:ph type="title"/>
          </p:nvPr>
        </p:nvSpPr>
        <p:spPr>
          <a:xfrm>
            <a:off x="1074550" y="2133000"/>
            <a:ext cx="2617200" cy="87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Herramientas</a:t>
            </a:r>
            <a:endParaRPr/>
          </a:p>
        </p:txBody>
      </p:sp>
      <p:sp>
        <p:nvSpPr>
          <p:cNvPr id="923" name="Google Shape;923;p40"/>
          <p:cNvSpPr txBox="1">
            <a:spLocks noGrp="1"/>
          </p:cNvSpPr>
          <p:nvPr>
            <p:ph type="body" idx="2"/>
          </p:nvPr>
        </p:nvSpPr>
        <p:spPr>
          <a:xfrm>
            <a:off x="4001400" y="1965150"/>
            <a:ext cx="4422600" cy="12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457200" lvl="0" indent="-317500" algn="l" rtl="0">
              <a:spcBef>
                <a:spcPts val="0"/>
              </a:spcBef>
              <a:spcAft>
                <a:spcPts val="0"/>
              </a:spcAft>
              <a:buSzPts val="1400"/>
              <a:buChar char="●"/>
            </a:pPr>
            <a:r>
              <a:rPr lang="en"/>
              <a:t>Editor de textos (programas)</a:t>
            </a:r>
            <a:endParaRPr/>
          </a:p>
          <a:p>
            <a:pPr marL="457200" lvl="0" indent="-317500" algn="l" rtl="0">
              <a:spcBef>
                <a:spcPts val="0"/>
              </a:spcBef>
              <a:spcAft>
                <a:spcPts val="0"/>
              </a:spcAft>
              <a:buSzPts val="1400"/>
              <a:buChar char="●"/>
            </a:pPr>
            <a:r>
              <a:rPr lang="en"/>
              <a:t>Navegador</a:t>
            </a:r>
            <a:endParaRPr/>
          </a:p>
          <a:p>
            <a:pPr marL="914400" lvl="1" indent="-317500" algn="l" rtl="0">
              <a:spcBef>
                <a:spcPts val="0"/>
              </a:spcBef>
              <a:spcAft>
                <a:spcPts val="0"/>
              </a:spcAft>
              <a:buSzPts val="1400"/>
              <a:buChar char="○"/>
            </a:pPr>
            <a:r>
              <a:rPr lang="en"/>
              <a:t>PC</a:t>
            </a:r>
            <a:endParaRPr/>
          </a:p>
          <a:p>
            <a:pPr marL="914400" lvl="1" indent="-317500" algn="l" rtl="0">
              <a:spcBef>
                <a:spcPts val="0"/>
              </a:spcBef>
              <a:spcAft>
                <a:spcPts val="0"/>
              </a:spcAft>
              <a:buSzPts val="1400"/>
              <a:buChar char="○"/>
            </a:pPr>
            <a:r>
              <a:rPr lang="en"/>
              <a:t>Dispositivos móviles </a:t>
            </a:r>
            <a:endParaRPr/>
          </a:p>
          <a:p>
            <a:pPr marL="0" lvl="0" indent="0" algn="l" rtl="0">
              <a:spcBef>
                <a:spcPts val="0"/>
              </a:spcBef>
              <a:spcAft>
                <a:spcPts val="160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2" name="Google Shape;922;p40"/>
          <p:cNvSpPr txBox="1">
            <a:spLocks noGrp="1"/>
          </p:cNvSpPr>
          <p:nvPr>
            <p:ph type="title"/>
          </p:nvPr>
        </p:nvSpPr>
        <p:spPr>
          <a:xfrm>
            <a:off x="1074550" y="2133000"/>
            <a:ext cx="2617200" cy="87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Script</a:t>
            </a:r>
            <a:endParaRPr dirty="0"/>
          </a:p>
        </p:txBody>
      </p:sp>
      <p:sp>
        <p:nvSpPr>
          <p:cNvPr id="923" name="Google Shape;923;p40"/>
          <p:cNvSpPr txBox="1">
            <a:spLocks noGrp="1"/>
          </p:cNvSpPr>
          <p:nvPr>
            <p:ph type="body" idx="2"/>
          </p:nvPr>
        </p:nvSpPr>
        <p:spPr>
          <a:xfrm>
            <a:off x="4001400" y="1272721"/>
            <a:ext cx="4422600" cy="259805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endParaRPr dirty="0"/>
          </a:p>
          <a:p>
            <a:pPr marL="457200" lvl="0" indent="-317500" algn="just" rtl="0">
              <a:spcBef>
                <a:spcPts val="0"/>
              </a:spcBef>
              <a:spcAft>
                <a:spcPts val="0"/>
              </a:spcAft>
              <a:buSzPts val="1400"/>
              <a:buChar char="●"/>
            </a:pPr>
            <a:r>
              <a:rPr lang="es-ES" dirty="0"/>
              <a:t>Es un documento o conjunto de instrucciones que permiten manipular, personalizar o crear rutinas de ejecución que facilitan la tarea de crear aplicativos webs más dinámicos y llamativos para los usuarios.</a:t>
            </a:r>
          </a:p>
          <a:p>
            <a:pPr marL="457200" lvl="0" indent="-317500" algn="just" rtl="0">
              <a:spcBef>
                <a:spcPts val="0"/>
              </a:spcBef>
              <a:spcAft>
                <a:spcPts val="0"/>
              </a:spcAft>
              <a:buSzPts val="1400"/>
              <a:buChar char="●"/>
            </a:pPr>
            <a:endParaRPr lang="es-ES" dirty="0"/>
          </a:p>
          <a:p>
            <a:pPr marL="457200" lvl="0" indent="-317500" algn="just" rtl="0">
              <a:spcBef>
                <a:spcPts val="0"/>
              </a:spcBef>
              <a:spcAft>
                <a:spcPts val="0"/>
              </a:spcAft>
              <a:buSzPts val="1400"/>
              <a:buChar char="●"/>
            </a:pPr>
            <a:r>
              <a:rPr lang="es-ES" dirty="0"/>
              <a:t>JavaScript, el cual es soportado por los navegadores y es un lenguaje interpretado, es decir no hace falta ser compilado para ser ejecutado.</a:t>
            </a:r>
          </a:p>
          <a:p>
            <a:pPr marL="457200" lvl="0" indent="-317500" algn="just" rtl="0">
              <a:spcBef>
                <a:spcPts val="0"/>
              </a:spcBef>
              <a:spcAft>
                <a:spcPts val="0"/>
              </a:spcAft>
              <a:buSzPts val="1400"/>
              <a:buChar char="●"/>
            </a:pPr>
            <a:endParaRPr lang="es-ES" dirty="0"/>
          </a:p>
          <a:p>
            <a:pPr lvl="1" algn="just">
              <a:spcBef>
                <a:spcPts val="0"/>
              </a:spcBef>
              <a:buChar char="●"/>
            </a:pPr>
            <a:r>
              <a:rPr lang="es-ES" dirty="0"/>
              <a:t>JavaScript</a:t>
            </a:r>
          </a:p>
          <a:p>
            <a:pPr lvl="1" algn="just">
              <a:spcBef>
                <a:spcPts val="0"/>
              </a:spcBef>
              <a:buChar char="●"/>
            </a:pPr>
            <a:r>
              <a:rPr lang="es-ES" dirty="0" err="1"/>
              <a:t>TypeScript</a:t>
            </a:r>
            <a:endParaRPr dirty="0"/>
          </a:p>
        </p:txBody>
      </p:sp>
    </p:spTree>
    <p:extLst>
      <p:ext uri="{BB962C8B-B14F-4D97-AF65-F5344CB8AC3E}">
        <p14:creationId xmlns:p14="http://schemas.microsoft.com/office/powerpoint/2010/main" val="213449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53"/>
        <p:cNvGrpSpPr/>
        <p:nvPr/>
      </p:nvGrpSpPr>
      <p:grpSpPr>
        <a:xfrm>
          <a:off x="0" y="0"/>
          <a:ext cx="0" cy="0"/>
          <a:chOff x="0" y="0"/>
          <a:chExt cx="0" cy="0"/>
        </a:xfrm>
      </p:grpSpPr>
      <p:pic>
        <p:nvPicPr>
          <p:cNvPr id="2" name="Picture 2" descr="Todo lo que RRHH debería saber sobre UX (user experience) - HR Connect">
            <a:extLst>
              <a:ext uri="{FF2B5EF4-FFF2-40B4-BE49-F238E27FC236}">
                <a16:creationId xmlns:a16="http://schemas.microsoft.com/office/drawing/2014/main" id="{E912DEE4-612B-AE0C-CDE0-C74D23A5F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182" y="901110"/>
            <a:ext cx="4507635" cy="3341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204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shadeToTitle="1">
        <a:solidFill>
          <a:srgbClr val="FFFFFF"/>
        </a:solidFill>
        <a:effectLst/>
      </p:bgPr>
    </p:bg>
    <p:spTree>
      <p:nvGrpSpPr>
        <p:cNvPr id="1" name="Shape 921"/>
        <p:cNvGrpSpPr/>
        <p:nvPr/>
      </p:nvGrpSpPr>
      <p:grpSpPr>
        <a:xfrm>
          <a:off x="0" y="0"/>
          <a:ext cx="0" cy="0"/>
          <a:chOff x="0" y="0"/>
          <a:chExt cx="0" cy="0"/>
        </a:xfrm>
      </p:grpSpPr>
      <p:sp>
        <p:nvSpPr>
          <p:cNvPr id="922" name="Google Shape;922;p40"/>
          <p:cNvSpPr txBox="1">
            <a:spLocks noGrp="1"/>
          </p:cNvSpPr>
          <p:nvPr>
            <p:ph type="title"/>
          </p:nvPr>
        </p:nvSpPr>
        <p:spPr>
          <a:xfrm>
            <a:off x="1066313" y="1383357"/>
            <a:ext cx="2617200" cy="87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bg2"/>
                </a:solidFill>
              </a:rPr>
              <a:t>Aclarando…</a:t>
            </a:r>
            <a:endParaRPr dirty="0">
              <a:solidFill>
                <a:schemeClr val="bg2"/>
              </a:solidFill>
            </a:endParaRPr>
          </a:p>
        </p:txBody>
      </p:sp>
      <p:sp>
        <p:nvSpPr>
          <p:cNvPr id="923" name="Google Shape;923;p40"/>
          <p:cNvSpPr txBox="1">
            <a:spLocks noGrp="1"/>
          </p:cNvSpPr>
          <p:nvPr>
            <p:ph type="body" idx="2"/>
          </p:nvPr>
        </p:nvSpPr>
        <p:spPr>
          <a:xfrm>
            <a:off x="3993163" y="523078"/>
            <a:ext cx="4422600" cy="259805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endParaRPr dirty="0">
              <a:solidFill>
                <a:schemeClr val="accent1">
                  <a:lumMod val="25000"/>
                </a:schemeClr>
              </a:solidFill>
            </a:endParaRPr>
          </a:p>
          <a:p>
            <a:pPr marL="457200" lvl="0" indent="-317500" algn="just" rtl="0">
              <a:spcBef>
                <a:spcPts val="0"/>
              </a:spcBef>
              <a:spcAft>
                <a:spcPts val="0"/>
              </a:spcAft>
              <a:buSzPts val="1400"/>
              <a:buChar char="●"/>
            </a:pPr>
            <a:r>
              <a:rPr lang="es-ES" dirty="0">
                <a:solidFill>
                  <a:schemeClr val="accent1">
                    <a:lumMod val="25000"/>
                  </a:schemeClr>
                </a:solidFill>
              </a:rPr>
              <a:t>Tanto compiladores como interpretadores son programas que convierten el código que escribes a lenguaje de máquina.</a:t>
            </a:r>
          </a:p>
          <a:p>
            <a:pPr marL="457200" lvl="0" indent="-317500" algn="just" rtl="0">
              <a:spcBef>
                <a:spcPts val="0"/>
              </a:spcBef>
              <a:spcAft>
                <a:spcPts val="0"/>
              </a:spcAft>
              <a:buSzPts val="1400"/>
              <a:buChar char="●"/>
            </a:pPr>
            <a:endParaRPr lang="es-ES" dirty="0">
              <a:solidFill>
                <a:schemeClr val="accent1">
                  <a:lumMod val="25000"/>
                </a:schemeClr>
              </a:solidFill>
            </a:endParaRPr>
          </a:p>
          <a:p>
            <a:pPr marL="457200" lvl="0" indent="-317500" algn="just" rtl="0">
              <a:spcBef>
                <a:spcPts val="0"/>
              </a:spcBef>
              <a:spcAft>
                <a:spcPts val="0"/>
              </a:spcAft>
              <a:buSzPts val="1400"/>
              <a:buChar char="●"/>
            </a:pPr>
            <a:r>
              <a:rPr lang="es-ES" dirty="0">
                <a:solidFill>
                  <a:schemeClr val="accent1">
                    <a:lumMod val="25000"/>
                  </a:schemeClr>
                </a:solidFill>
              </a:rPr>
              <a:t>Lenguaje de máquina son las instrucciones que entiende el computador (el procesador para ser más exactos) en código binario (unos y ceros).</a:t>
            </a:r>
            <a:endParaRPr dirty="0">
              <a:solidFill>
                <a:schemeClr val="accent1">
                  <a:lumMod val="25000"/>
                </a:schemeClr>
              </a:solidFill>
            </a:endParaRPr>
          </a:p>
        </p:txBody>
      </p:sp>
      <p:pic>
        <p:nvPicPr>
          <p:cNvPr id="6146" name="Picture 2" descr="Lenguaje de alto nivel a lenguaje de máquina">
            <a:extLst>
              <a:ext uri="{FF2B5EF4-FFF2-40B4-BE49-F238E27FC236}">
                <a16:creationId xmlns:a16="http://schemas.microsoft.com/office/drawing/2014/main" id="{3113B17C-8D0C-0C48-17BB-7D8D2795A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1794" y="2476673"/>
            <a:ext cx="5140411" cy="2069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612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shadeToTitle="1">
        <a:solidFill>
          <a:srgbClr val="FFFFFF"/>
        </a:solidFill>
        <a:effectLst/>
      </p:bgPr>
    </p:bg>
    <p:spTree>
      <p:nvGrpSpPr>
        <p:cNvPr id="1" name="Shape 921"/>
        <p:cNvGrpSpPr/>
        <p:nvPr/>
      </p:nvGrpSpPr>
      <p:grpSpPr>
        <a:xfrm>
          <a:off x="0" y="0"/>
          <a:ext cx="0" cy="0"/>
          <a:chOff x="0" y="0"/>
          <a:chExt cx="0" cy="0"/>
        </a:xfrm>
      </p:grpSpPr>
      <p:sp>
        <p:nvSpPr>
          <p:cNvPr id="922" name="Google Shape;922;p40"/>
          <p:cNvSpPr txBox="1">
            <a:spLocks noGrp="1"/>
          </p:cNvSpPr>
          <p:nvPr>
            <p:ph type="title"/>
          </p:nvPr>
        </p:nvSpPr>
        <p:spPr>
          <a:xfrm>
            <a:off x="1082789" y="2215379"/>
            <a:ext cx="2617200" cy="87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bg2"/>
                </a:solidFill>
              </a:rPr>
              <a:t>Aclarando…</a:t>
            </a:r>
            <a:endParaRPr dirty="0">
              <a:solidFill>
                <a:schemeClr val="bg2"/>
              </a:solidFill>
            </a:endParaRPr>
          </a:p>
        </p:txBody>
      </p:sp>
      <p:sp>
        <p:nvSpPr>
          <p:cNvPr id="923" name="Google Shape;923;p40"/>
          <p:cNvSpPr txBox="1">
            <a:spLocks noGrp="1"/>
          </p:cNvSpPr>
          <p:nvPr>
            <p:ph type="body" idx="2"/>
          </p:nvPr>
        </p:nvSpPr>
        <p:spPr>
          <a:xfrm>
            <a:off x="4009639" y="1355100"/>
            <a:ext cx="4422600" cy="259805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dirty="0">
                <a:solidFill>
                  <a:schemeClr val="accent1">
                    <a:lumMod val="25000"/>
                  </a:schemeClr>
                </a:solidFill>
              </a:rPr>
              <a:t>La principal diferencia entre un lenguaje compilado y uno interpretado es que el lenguaje compilado requiere un paso adicional antes de ser ejecutado, la compilación, que convierte el código que escribes a lenguaje de máquina. </a:t>
            </a:r>
          </a:p>
          <a:p>
            <a:pPr marL="0" lvl="0" indent="0" algn="just" rtl="0">
              <a:spcBef>
                <a:spcPts val="0"/>
              </a:spcBef>
              <a:spcAft>
                <a:spcPts val="0"/>
              </a:spcAft>
              <a:buClr>
                <a:schemeClr val="dk1"/>
              </a:buClr>
              <a:buSzPts val="1100"/>
              <a:buFont typeface="Arial"/>
              <a:buNone/>
            </a:pPr>
            <a:endParaRPr lang="es-ES" dirty="0">
              <a:solidFill>
                <a:schemeClr val="accent1">
                  <a:lumMod val="25000"/>
                </a:schemeClr>
              </a:solidFill>
            </a:endParaRPr>
          </a:p>
          <a:p>
            <a:pPr marL="0" lvl="0" indent="0" algn="just" rtl="0">
              <a:spcBef>
                <a:spcPts val="0"/>
              </a:spcBef>
              <a:spcAft>
                <a:spcPts val="0"/>
              </a:spcAft>
              <a:buClr>
                <a:schemeClr val="dk1"/>
              </a:buClr>
              <a:buSzPts val="1100"/>
              <a:buFont typeface="Arial"/>
              <a:buNone/>
            </a:pPr>
            <a:r>
              <a:rPr lang="es-ES" dirty="0">
                <a:solidFill>
                  <a:schemeClr val="accent1">
                    <a:lumMod val="25000"/>
                  </a:schemeClr>
                </a:solidFill>
              </a:rPr>
              <a:t>Un lenguaje interpretado, por otro lado, es convertido a lenguaje de máquina a medida que es ejecutado.</a:t>
            </a:r>
            <a:endParaRPr dirty="0">
              <a:solidFill>
                <a:schemeClr val="accent1">
                  <a:lumMod val="25000"/>
                </a:schemeClr>
              </a:solidFill>
            </a:endParaRPr>
          </a:p>
        </p:txBody>
      </p:sp>
      <p:sp>
        <p:nvSpPr>
          <p:cNvPr id="3" name="CuadroTexto 2">
            <a:extLst>
              <a:ext uri="{FF2B5EF4-FFF2-40B4-BE49-F238E27FC236}">
                <a16:creationId xmlns:a16="http://schemas.microsoft.com/office/drawing/2014/main" id="{320B0D26-7A43-6946-4332-095ECA8C6296}"/>
              </a:ext>
            </a:extLst>
          </p:cNvPr>
          <p:cNvSpPr txBox="1"/>
          <p:nvPr/>
        </p:nvSpPr>
        <p:spPr>
          <a:xfrm>
            <a:off x="605481" y="4227006"/>
            <a:ext cx="7385221" cy="230832"/>
          </a:xfrm>
          <a:prstGeom prst="rect">
            <a:avLst/>
          </a:prstGeom>
          <a:noFill/>
        </p:spPr>
        <p:txBody>
          <a:bodyPr wrap="square">
            <a:spAutoFit/>
          </a:bodyPr>
          <a:lstStyle/>
          <a:p>
            <a:r>
              <a:rPr lang="es-CO" sz="900" i="1" dirty="0">
                <a:solidFill>
                  <a:schemeClr val="accent3"/>
                </a:solidFill>
                <a:hlinkClick r:id="rId3">
                  <a:extLst>
                    <a:ext uri="{A12FA001-AC4F-418D-AE19-62706E023703}">
                      <ahyp:hlinkClr xmlns:ahyp="http://schemas.microsoft.com/office/drawing/2018/hyperlinkcolor" val="tx"/>
                    </a:ext>
                  </a:extLst>
                </a:hlinkClick>
              </a:rPr>
              <a:t>https://blog.makeitreal.camp/lenguajes-compilados-e-interpretados/</a:t>
            </a:r>
            <a:r>
              <a:rPr lang="es-CO" sz="900" i="1" dirty="0">
                <a:solidFill>
                  <a:schemeClr val="accent3"/>
                </a:solidFill>
              </a:rPr>
              <a:t> </a:t>
            </a:r>
          </a:p>
        </p:txBody>
      </p:sp>
    </p:spTree>
    <p:extLst>
      <p:ext uri="{BB962C8B-B14F-4D97-AF65-F5344CB8AC3E}">
        <p14:creationId xmlns:p14="http://schemas.microsoft.com/office/powerpoint/2010/main" val="3150158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467A"/>
            </a:gs>
            <a:gs pos="100000">
              <a:srgbClr val="00487A"/>
            </a:gs>
          </a:gsLst>
          <a:lin ang="2700000" scaled="1"/>
          <a:tileRect/>
        </a:gradFill>
        <a:effectLst/>
      </p:bgPr>
    </p:bg>
    <p:spTree>
      <p:nvGrpSpPr>
        <p:cNvPr id="1" name="Shape 921"/>
        <p:cNvGrpSpPr/>
        <p:nvPr/>
      </p:nvGrpSpPr>
      <p:grpSpPr>
        <a:xfrm>
          <a:off x="0" y="0"/>
          <a:ext cx="0" cy="0"/>
          <a:chOff x="0" y="0"/>
          <a:chExt cx="0" cy="0"/>
        </a:xfrm>
      </p:grpSpPr>
      <p:pic>
        <p:nvPicPr>
          <p:cNvPr id="7170" name="Picture 2" descr="Tipos de lenguajes de programación | EDteam">
            <a:extLst>
              <a:ext uri="{FF2B5EF4-FFF2-40B4-BE49-F238E27FC236}">
                <a16:creationId xmlns:a16="http://schemas.microsoft.com/office/drawing/2014/main" id="{4B9F2D4D-D109-F25D-8841-8DD2346D24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033"/>
          <a:stretch/>
        </p:blipFill>
        <p:spPr bwMode="auto">
          <a:xfrm>
            <a:off x="2002631" y="335177"/>
            <a:ext cx="5138737" cy="4473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133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pic>
        <p:nvPicPr>
          <p:cNvPr id="3074" name="Picture 2">
            <a:extLst>
              <a:ext uri="{FF2B5EF4-FFF2-40B4-BE49-F238E27FC236}">
                <a16:creationId xmlns:a16="http://schemas.microsoft.com/office/drawing/2014/main" id="{AFEE78EF-BE44-FDA0-517F-DEBB3A032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019" y="1290956"/>
            <a:ext cx="4143603" cy="256158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9A2AFC3-FA74-465C-3D5E-93A8433841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7868" y="1716880"/>
            <a:ext cx="3038474" cy="1709737"/>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922;p40">
            <a:extLst>
              <a:ext uri="{FF2B5EF4-FFF2-40B4-BE49-F238E27FC236}">
                <a16:creationId xmlns:a16="http://schemas.microsoft.com/office/drawing/2014/main" id="{5A0BAC61-BE37-5916-70D1-863210AF4D80}"/>
              </a:ext>
            </a:extLst>
          </p:cNvPr>
          <p:cNvSpPr txBox="1">
            <a:spLocks noGrp="1"/>
          </p:cNvSpPr>
          <p:nvPr>
            <p:ph type="title"/>
          </p:nvPr>
        </p:nvSpPr>
        <p:spPr>
          <a:xfrm>
            <a:off x="1028019" y="413456"/>
            <a:ext cx="2617200" cy="8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Retomando…</a:t>
            </a:r>
            <a:endParaRPr dirty="0">
              <a:solidFill>
                <a:schemeClr val="accent3"/>
              </a:solidFill>
            </a:endParaRPr>
          </a:p>
        </p:txBody>
      </p:sp>
    </p:spTree>
    <p:extLst>
      <p:ext uri="{BB962C8B-B14F-4D97-AF65-F5344CB8AC3E}">
        <p14:creationId xmlns:p14="http://schemas.microsoft.com/office/powerpoint/2010/main" val="2984353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1"/>
        <p:cNvGrpSpPr/>
        <p:nvPr/>
      </p:nvGrpSpPr>
      <p:grpSpPr>
        <a:xfrm>
          <a:off x="0" y="0"/>
          <a:ext cx="0" cy="0"/>
          <a:chOff x="0" y="0"/>
          <a:chExt cx="0" cy="0"/>
        </a:xfrm>
      </p:grpSpPr>
      <p:pic>
        <p:nvPicPr>
          <p:cNvPr id="4098" name="Picture 2">
            <a:extLst>
              <a:ext uri="{FF2B5EF4-FFF2-40B4-BE49-F238E27FC236}">
                <a16:creationId xmlns:a16="http://schemas.microsoft.com/office/drawing/2014/main" id="{9A982E6B-45F8-4911-C789-01C2B7447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9950" y="238579"/>
            <a:ext cx="4864100" cy="24320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ACE6271-52A4-61E3-A611-33DF774754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9950" y="2747282"/>
            <a:ext cx="4864100" cy="207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462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7"/>
        <p:cNvGrpSpPr/>
        <p:nvPr/>
      </p:nvGrpSpPr>
      <p:grpSpPr>
        <a:xfrm>
          <a:off x="0" y="0"/>
          <a:ext cx="0" cy="0"/>
          <a:chOff x="0" y="0"/>
          <a:chExt cx="0" cy="0"/>
        </a:xfrm>
      </p:grpSpPr>
      <p:sp>
        <p:nvSpPr>
          <p:cNvPr id="928" name="Google Shape;928;p41"/>
          <p:cNvSpPr txBox="1">
            <a:spLocks noGrp="1"/>
          </p:cNvSpPr>
          <p:nvPr>
            <p:ph type="title"/>
          </p:nvPr>
        </p:nvSpPr>
        <p:spPr>
          <a:xfrm>
            <a:off x="521400" y="798925"/>
            <a:ext cx="8101200" cy="32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Práctica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u="sng" dirty="0">
                <a:solidFill>
                  <a:schemeClr val="hlink"/>
                </a:solidFill>
                <a:hlinkClick r:id="rId4"/>
              </a:rPr>
              <a:t>https://html.spec.whatwg.org/multipage/</a:t>
            </a:r>
            <a:br>
              <a:rPr lang="en" dirty="0"/>
            </a:br>
            <a:br>
              <a:rPr lang="en" dirty="0"/>
            </a:br>
            <a:r>
              <a:rPr lang="en" u="sng" dirty="0">
                <a:solidFill>
                  <a:schemeClr val="hlink"/>
                </a:solidFill>
                <a:hlinkClick r:id="rId5"/>
              </a:rPr>
              <a:t>https://www.w3bai.com/es/html/default.html</a:t>
            </a:r>
            <a:br>
              <a:rPr lang="en" dirty="0"/>
            </a:br>
            <a:endParaRPr dirty="0"/>
          </a:p>
        </p:txBody>
      </p:sp>
      <p:grpSp>
        <p:nvGrpSpPr>
          <p:cNvPr id="929" name="Google Shape;929;p41"/>
          <p:cNvGrpSpPr/>
          <p:nvPr/>
        </p:nvGrpSpPr>
        <p:grpSpPr>
          <a:xfrm>
            <a:off x="-77" y="3784091"/>
            <a:ext cx="2423582" cy="1357541"/>
            <a:chOff x="-77" y="3784091"/>
            <a:chExt cx="2423582" cy="1357541"/>
          </a:xfrm>
        </p:grpSpPr>
        <p:sp>
          <p:nvSpPr>
            <p:cNvPr id="930" name="Google Shape;930;p4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1"/>
          <p:cNvGrpSpPr/>
          <p:nvPr/>
        </p:nvGrpSpPr>
        <p:grpSpPr>
          <a:xfrm rot="10800000">
            <a:off x="6720423" y="-9"/>
            <a:ext cx="2423582" cy="1357541"/>
            <a:chOff x="-77" y="3784091"/>
            <a:chExt cx="2423582" cy="1357541"/>
          </a:xfrm>
        </p:grpSpPr>
        <p:sp>
          <p:nvSpPr>
            <p:cNvPr id="936" name="Google Shape;936;p4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44"/>
        <p:cNvGrpSpPr/>
        <p:nvPr/>
      </p:nvGrpSpPr>
      <p:grpSpPr>
        <a:xfrm>
          <a:off x="0" y="0"/>
          <a:ext cx="0" cy="0"/>
          <a:chOff x="0" y="0"/>
          <a:chExt cx="0" cy="0"/>
        </a:xfrm>
      </p:grpSpPr>
      <p:sp>
        <p:nvSpPr>
          <p:cNvPr id="945" name="Google Shape;945;p42"/>
          <p:cNvSpPr txBox="1">
            <a:spLocks noGrp="1"/>
          </p:cNvSpPr>
          <p:nvPr>
            <p:ph type="title" idx="2"/>
          </p:nvPr>
        </p:nvSpPr>
        <p:spPr>
          <a:xfrm>
            <a:off x="3151950" y="2266500"/>
            <a:ext cx="2840100" cy="6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Métodos GET y POST</a:t>
            </a:r>
            <a:endParaRPr/>
          </a:p>
        </p:txBody>
      </p:sp>
      <p:grpSp>
        <p:nvGrpSpPr>
          <p:cNvPr id="946" name="Google Shape;946;p42"/>
          <p:cNvGrpSpPr/>
          <p:nvPr/>
        </p:nvGrpSpPr>
        <p:grpSpPr>
          <a:xfrm>
            <a:off x="6275049" y="1382979"/>
            <a:ext cx="2377553" cy="2377553"/>
            <a:chOff x="6198197" y="1098851"/>
            <a:chExt cx="2945797" cy="2945797"/>
          </a:xfrm>
        </p:grpSpPr>
        <p:sp>
          <p:nvSpPr>
            <p:cNvPr id="947" name="Google Shape;947;p42"/>
            <p:cNvSpPr/>
            <p:nvPr/>
          </p:nvSpPr>
          <p:spPr>
            <a:xfrm>
              <a:off x="7315562" y="1098851"/>
              <a:ext cx="1218960" cy="1218960"/>
            </a:xfrm>
            <a:custGeom>
              <a:avLst/>
              <a:gdLst/>
              <a:ahLst/>
              <a:cxnLst/>
              <a:rect l="l" t="t" r="r" b="b"/>
              <a:pathLst>
                <a:path w="78289" h="78289" extrusionOk="0">
                  <a:moveTo>
                    <a:pt x="39134" y="22835"/>
                  </a:moveTo>
                  <a:cubicBezTo>
                    <a:pt x="41240" y="22835"/>
                    <a:pt x="43361" y="23241"/>
                    <a:pt x="45375" y="24074"/>
                  </a:cubicBezTo>
                  <a:cubicBezTo>
                    <a:pt x="51475" y="26586"/>
                    <a:pt x="55454" y="32556"/>
                    <a:pt x="55454" y="39145"/>
                  </a:cubicBezTo>
                  <a:cubicBezTo>
                    <a:pt x="55454" y="48148"/>
                    <a:pt x="48148" y="55455"/>
                    <a:pt x="39145" y="55455"/>
                  </a:cubicBezTo>
                  <a:cubicBezTo>
                    <a:pt x="32555" y="55455"/>
                    <a:pt x="26586" y="51475"/>
                    <a:pt x="24074" y="45375"/>
                  </a:cubicBezTo>
                  <a:cubicBezTo>
                    <a:pt x="21562" y="39308"/>
                    <a:pt x="22932" y="32262"/>
                    <a:pt x="27597" y="27597"/>
                  </a:cubicBezTo>
                  <a:cubicBezTo>
                    <a:pt x="30714" y="24481"/>
                    <a:pt x="34893" y="22835"/>
                    <a:pt x="39134" y="22835"/>
                  </a:cubicBezTo>
                  <a:close/>
                  <a:moveTo>
                    <a:pt x="32621" y="1"/>
                  </a:moveTo>
                  <a:lnTo>
                    <a:pt x="32621" y="7177"/>
                  </a:lnTo>
                  <a:cubicBezTo>
                    <a:pt x="28543" y="8025"/>
                    <a:pt x="24629" y="9624"/>
                    <a:pt x="21171" y="11940"/>
                  </a:cubicBezTo>
                  <a:lnTo>
                    <a:pt x="16082" y="6851"/>
                  </a:lnTo>
                  <a:lnTo>
                    <a:pt x="6851" y="16083"/>
                  </a:lnTo>
                  <a:lnTo>
                    <a:pt x="11940" y="21171"/>
                  </a:lnTo>
                  <a:cubicBezTo>
                    <a:pt x="9624" y="24629"/>
                    <a:pt x="8025" y="28543"/>
                    <a:pt x="7177" y="32621"/>
                  </a:cubicBezTo>
                  <a:lnTo>
                    <a:pt x="1" y="32621"/>
                  </a:lnTo>
                  <a:lnTo>
                    <a:pt x="1" y="45669"/>
                  </a:lnTo>
                  <a:lnTo>
                    <a:pt x="7177" y="45669"/>
                  </a:lnTo>
                  <a:cubicBezTo>
                    <a:pt x="8025" y="49746"/>
                    <a:pt x="9624" y="53661"/>
                    <a:pt x="11940" y="57118"/>
                  </a:cubicBezTo>
                  <a:lnTo>
                    <a:pt x="6851" y="62207"/>
                  </a:lnTo>
                  <a:lnTo>
                    <a:pt x="16082" y="71438"/>
                  </a:lnTo>
                  <a:lnTo>
                    <a:pt x="21171" y="66350"/>
                  </a:lnTo>
                  <a:cubicBezTo>
                    <a:pt x="24629" y="68666"/>
                    <a:pt x="28543" y="70264"/>
                    <a:pt x="32621" y="71112"/>
                  </a:cubicBezTo>
                  <a:lnTo>
                    <a:pt x="32621" y="78289"/>
                  </a:lnTo>
                  <a:lnTo>
                    <a:pt x="45668" y="78289"/>
                  </a:lnTo>
                  <a:lnTo>
                    <a:pt x="45668" y="71112"/>
                  </a:lnTo>
                  <a:cubicBezTo>
                    <a:pt x="49746" y="70264"/>
                    <a:pt x="53660" y="68666"/>
                    <a:pt x="57118" y="66350"/>
                  </a:cubicBezTo>
                  <a:lnTo>
                    <a:pt x="62207" y="71438"/>
                  </a:lnTo>
                  <a:lnTo>
                    <a:pt x="71438" y="62207"/>
                  </a:lnTo>
                  <a:lnTo>
                    <a:pt x="66349" y="57118"/>
                  </a:lnTo>
                  <a:cubicBezTo>
                    <a:pt x="68665" y="53661"/>
                    <a:pt x="70264" y="49746"/>
                    <a:pt x="71112" y="45669"/>
                  </a:cubicBezTo>
                  <a:lnTo>
                    <a:pt x="78288" y="45669"/>
                  </a:lnTo>
                  <a:lnTo>
                    <a:pt x="78288" y="32621"/>
                  </a:lnTo>
                  <a:lnTo>
                    <a:pt x="71112" y="32621"/>
                  </a:lnTo>
                  <a:cubicBezTo>
                    <a:pt x="70264" y="28543"/>
                    <a:pt x="68665" y="24629"/>
                    <a:pt x="66349" y="21171"/>
                  </a:cubicBezTo>
                  <a:lnTo>
                    <a:pt x="71438" y="16083"/>
                  </a:lnTo>
                  <a:lnTo>
                    <a:pt x="62207" y="6851"/>
                  </a:lnTo>
                  <a:lnTo>
                    <a:pt x="57118" y="11940"/>
                  </a:lnTo>
                  <a:cubicBezTo>
                    <a:pt x="53660" y="9624"/>
                    <a:pt x="49746" y="8025"/>
                    <a:pt x="45668" y="7177"/>
                  </a:cubicBezTo>
                  <a:lnTo>
                    <a:pt x="45668" y="1"/>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2"/>
            <p:cNvSpPr/>
            <p:nvPr/>
          </p:nvSpPr>
          <p:spPr>
            <a:xfrm>
              <a:off x="7213984" y="2419374"/>
              <a:ext cx="355541" cy="152384"/>
            </a:xfrm>
            <a:custGeom>
              <a:avLst/>
              <a:gdLst/>
              <a:ahLst/>
              <a:cxnLst/>
              <a:rect l="l" t="t" r="r" b="b"/>
              <a:pathLst>
                <a:path w="22835" h="9787" extrusionOk="0">
                  <a:moveTo>
                    <a:pt x="1" y="1"/>
                  </a:moveTo>
                  <a:lnTo>
                    <a:pt x="1" y="9787"/>
                  </a:lnTo>
                  <a:lnTo>
                    <a:pt x="22835" y="9787"/>
                  </a:lnTo>
                  <a:lnTo>
                    <a:pt x="22835" y="1"/>
                  </a:lnTo>
                  <a:close/>
                </a:path>
              </a:pathLst>
            </a:custGeom>
            <a:solidFill>
              <a:srgbClr val="4B6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2"/>
            <p:cNvSpPr/>
            <p:nvPr/>
          </p:nvSpPr>
          <p:spPr>
            <a:xfrm>
              <a:off x="6283022" y="3307176"/>
              <a:ext cx="698875" cy="536854"/>
            </a:xfrm>
            <a:custGeom>
              <a:avLst/>
              <a:gdLst/>
              <a:ahLst/>
              <a:cxnLst/>
              <a:rect l="l" t="t" r="r" b="b"/>
              <a:pathLst>
                <a:path w="44886" h="34480" extrusionOk="0">
                  <a:moveTo>
                    <a:pt x="12722" y="0"/>
                  </a:moveTo>
                  <a:lnTo>
                    <a:pt x="9004" y="5350"/>
                  </a:lnTo>
                  <a:lnTo>
                    <a:pt x="21497" y="14092"/>
                  </a:lnTo>
                  <a:lnTo>
                    <a:pt x="0" y="29130"/>
                  </a:lnTo>
                  <a:lnTo>
                    <a:pt x="3752" y="34479"/>
                  </a:lnTo>
                  <a:lnTo>
                    <a:pt x="27173" y="18072"/>
                  </a:lnTo>
                  <a:lnTo>
                    <a:pt x="39666" y="26814"/>
                  </a:lnTo>
                  <a:lnTo>
                    <a:pt x="43418" y="21464"/>
                  </a:lnTo>
                  <a:lnTo>
                    <a:pt x="32849" y="14092"/>
                  </a:lnTo>
                  <a:lnTo>
                    <a:pt x="44885" y="5676"/>
                  </a:lnTo>
                  <a:lnTo>
                    <a:pt x="41134" y="326"/>
                  </a:lnTo>
                  <a:lnTo>
                    <a:pt x="27173" y="10112"/>
                  </a:lnTo>
                  <a:lnTo>
                    <a:pt x="127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2"/>
            <p:cNvSpPr/>
            <p:nvPr/>
          </p:nvSpPr>
          <p:spPr>
            <a:xfrm>
              <a:off x="6807669" y="3130425"/>
              <a:ext cx="406330" cy="914224"/>
            </a:xfrm>
            <a:custGeom>
              <a:avLst/>
              <a:gdLst/>
              <a:ahLst/>
              <a:cxnLst/>
              <a:rect l="l" t="t" r="r" b="b"/>
              <a:pathLst>
                <a:path w="26097" h="58717" extrusionOk="0">
                  <a:moveTo>
                    <a:pt x="1" y="0"/>
                  </a:moveTo>
                  <a:lnTo>
                    <a:pt x="19573" y="58716"/>
                  </a:lnTo>
                  <a:lnTo>
                    <a:pt x="26097" y="58716"/>
                  </a:lnTo>
                  <a:lnTo>
                    <a:pt x="143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2"/>
            <p:cNvSpPr/>
            <p:nvPr/>
          </p:nvSpPr>
          <p:spPr>
            <a:xfrm>
              <a:off x="6198197" y="3130425"/>
              <a:ext cx="406330" cy="914224"/>
            </a:xfrm>
            <a:custGeom>
              <a:avLst/>
              <a:gdLst/>
              <a:ahLst/>
              <a:cxnLst/>
              <a:rect l="l" t="t" r="r" b="b"/>
              <a:pathLst>
                <a:path w="26097" h="58717" extrusionOk="0">
                  <a:moveTo>
                    <a:pt x="11744" y="0"/>
                  </a:moveTo>
                  <a:lnTo>
                    <a:pt x="1" y="58716"/>
                  </a:lnTo>
                  <a:lnTo>
                    <a:pt x="6525" y="58716"/>
                  </a:lnTo>
                  <a:lnTo>
                    <a:pt x="260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2"/>
            <p:cNvSpPr/>
            <p:nvPr/>
          </p:nvSpPr>
          <p:spPr>
            <a:xfrm>
              <a:off x="6198197" y="2267006"/>
              <a:ext cx="1371328" cy="1015802"/>
            </a:xfrm>
            <a:custGeom>
              <a:avLst/>
              <a:gdLst/>
              <a:ahLst/>
              <a:cxnLst/>
              <a:rect l="l" t="t" r="r" b="b"/>
              <a:pathLst>
                <a:path w="88075" h="65241" extrusionOk="0">
                  <a:moveTo>
                    <a:pt x="9787" y="1"/>
                  </a:moveTo>
                  <a:cubicBezTo>
                    <a:pt x="4372" y="1"/>
                    <a:pt x="1" y="4372"/>
                    <a:pt x="1" y="9787"/>
                  </a:cubicBezTo>
                  <a:lnTo>
                    <a:pt x="1" y="39144"/>
                  </a:lnTo>
                  <a:cubicBezTo>
                    <a:pt x="1" y="53562"/>
                    <a:pt x="11679" y="65240"/>
                    <a:pt x="26097" y="65240"/>
                  </a:cubicBezTo>
                  <a:lnTo>
                    <a:pt x="88075" y="65240"/>
                  </a:lnTo>
                  <a:lnTo>
                    <a:pt x="88075" y="48930"/>
                  </a:lnTo>
                  <a:lnTo>
                    <a:pt x="32621" y="48930"/>
                  </a:lnTo>
                  <a:cubicBezTo>
                    <a:pt x="23618" y="48930"/>
                    <a:pt x="16311" y="41624"/>
                    <a:pt x="16311" y="32621"/>
                  </a:cubicBezTo>
                  <a:lnTo>
                    <a:pt x="16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2"/>
            <p:cNvSpPr/>
            <p:nvPr/>
          </p:nvSpPr>
          <p:spPr>
            <a:xfrm>
              <a:off x="6706090" y="2774900"/>
              <a:ext cx="1523696" cy="1168170"/>
            </a:xfrm>
            <a:custGeom>
              <a:avLst/>
              <a:gdLst/>
              <a:ahLst/>
              <a:cxnLst/>
              <a:rect l="l" t="t" r="r" b="b"/>
              <a:pathLst>
                <a:path w="97861" h="75027" extrusionOk="0">
                  <a:moveTo>
                    <a:pt x="1" y="1"/>
                  </a:moveTo>
                  <a:cubicBezTo>
                    <a:pt x="1" y="10798"/>
                    <a:pt x="8776" y="19572"/>
                    <a:pt x="19573" y="19572"/>
                  </a:cubicBezTo>
                  <a:lnTo>
                    <a:pt x="65241" y="19572"/>
                  </a:lnTo>
                  <a:lnTo>
                    <a:pt x="78289" y="75026"/>
                  </a:lnTo>
                  <a:lnTo>
                    <a:pt x="84812" y="75026"/>
                  </a:lnTo>
                  <a:lnTo>
                    <a:pt x="97860" y="68502"/>
                  </a:lnTo>
                  <a:lnTo>
                    <a:pt x="83932" y="10015"/>
                  </a:lnTo>
                  <a:cubicBezTo>
                    <a:pt x="82529" y="4143"/>
                    <a:pt x="77277" y="1"/>
                    <a:pt x="71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2"/>
            <p:cNvSpPr/>
            <p:nvPr/>
          </p:nvSpPr>
          <p:spPr>
            <a:xfrm>
              <a:off x="7925034" y="3841476"/>
              <a:ext cx="507909" cy="203173"/>
            </a:xfrm>
            <a:custGeom>
              <a:avLst/>
              <a:gdLst/>
              <a:ahLst/>
              <a:cxnLst/>
              <a:rect l="l" t="t" r="r" b="b"/>
              <a:pathLst>
                <a:path w="32621" h="13049" extrusionOk="0">
                  <a:moveTo>
                    <a:pt x="19572" y="0"/>
                  </a:moveTo>
                  <a:lnTo>
                    <a:pt x="6524" y="6524"/>
                  </a:lnTo>
                  <a:lnTo>
                    <a:pt x="1" y="6524"/>
                  </a:lnTo>
                  <a:lnTo>
                    <a:pt x="1" y="13048"/>
                  </a:lnTo>
                  <a:lnTo>
                    <a:pt x="32620" y="13048"/>
                  </a:lnTo>
                  <a:lnTo>
                    <a:pt x="32620" y="6524"/>
                  </a:lnTo>
                  <a:lnTo>
                    <a:pt x="19572" y="0"/>
                  </a:lnTo>
                  <a:close/>
                </a:path>
              </a:pathLst>
            </a:custGeom>
            <a:solidFill>
              <a:srgbClr val="794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2"/>
            <p:cNvSpPr/>
            <p:nvPr/>
          </p:nvSpPr>
          <p:spPr>
            <a:xfrm>
              <a:off x="6283022" y="1962270"/>
              <a:ext cx="1184924" cy="812645"/>
            </a:xfrm>
            <a:custGeom>
              <a:avLst/>
              <a:gdLst/>
              <a:ahLst/>
              <a:cxnLst/>
              <a:rect l="l" t="t" r="r" b="b"/>
              <a:pathLst>
                <a:path w="76103" h="52193" extrusionOk="0">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55715" y="29359"/>
                  </a:lnTo>
                  <a:lnTo>
                    <a:pt x="76103" y="29359"/>
                  </a:lnTo>
                  <a:lnTo>
                    <a:pt x="60739" y="12103"/>
                  </a:lnTo>
                  <a:lnTo>
                    <a:pt x="53888" y="4372"/>
                  </a:lnTo>
                  <a:cubicBezTo>
                    <a:pt x="51409" y="1599"/>
                    <a:pt x="47886" y="1"/>
                    <a:pt x="44135" y="1"/>
                  </a:cubicBez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2"/>
            <p:cNvSpPr/>
            <p:nvPr/>
          </p:nvSpPr>
          <p:spPr>
            <a:xfrm>
              <a:off x="6283022" y="1962270"/>
              <a:ext cx="945706" cy="812645"/>
            </a:xfrm>
            <a:custGeom>
              <a:avLst/>
              <a:gdLst/>
              <a:ahLst/>
              <a:cxnLst/>
              <a:rect l="l" t="t" r="r" b="b"/>
              <a:pathLst>
                <a:path w="60739" h="52193" extrusionOk="0">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60739" y="12103"/>
                  </a:lnTo>
                  <a:lnTo>
                    <a:pt x="53888" y="4372"/>
                  </a:lnTo>
                  <a:cubicBezTo>
                    <a:pt x="51409" y="1599"/>
                    <a:pt x="47886" y="1"/>
                    <a:pt x="441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2"/>
            <p:cNvSpPr/>
            <p:nvPr/>
          </p:nvSpPr>
          <p:spPr>
            <a:xfrm>
              <a:off x="6756880" y="2571742"/>
              <a:ext cx="2387115" cy="203173"/>
            </a:xfrm>
            <a:custGeom>
              <a:avLst/>
              <a:gdLst/>
              <a:ahLst/>
              <a:cxnLst/>
              <a:rect l="l" t="t" r="r" b="b"/>
              <a:pathLst>
                <a:path w="153315" h="13049" extrusionOk="0">
                  <a:moveTo>
                    <a:pt x="1" y="1"/>
                  </a:moveTo>
                  <a:lnTo>
                    <a:pt x="1" y="13049"/>
                  </a:lnTo>
                  <a:lnTo>
                    <a:pt x="153314" y="13049"/>
                  </a:lnTo>
                  <a:lnTo>
                    <a:pt x="153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2"/>
            <p:cNvSpPr/>
            <p:nvPr/>
          </p:nvSpPr>
          <p:spPr>
            <a:xfrm>
              <a:off x="6381051" y="2302942"/>
              <a:ext cx="141718" cy="131302"/>
            </a:xfrm>
            <a:custGeom>
              <a:avLst/>
              <a:gdLst/>
              <a:ahLst/>
              <a:cxnLst/>
              <a:rect l="l" t="t" r="r" b="b"/>
              <a:pathLst>
                <a:path w="9102" h="8433" extrusionOk="0">
                  <a:moveTo>
                    <a:pt x="3605" y="1"/>
                  </a:moveTo>
                  <a:cubicBezTo>
                    <a:pt x="2773" y="1"/>
                    <a:pt x="1941" y="319"/>
                    <a:pt x="1305" y="955"/>
                  </a:cubicBezTo>
                  <a:cubicBezTo>
                    <a:pt x="0" y="2227"/>
                    <a:pt x="0" y="4282"/>
                    <a:pt x="1305" y="5554"/>
                  </a:cubicBezTo>
                  <a:lnTo>
                    <a:pt x="3197" y="7479"/>
                  </a:lnTo>
                  <a:cubicBezTo>
                    <a:pt x="3833" y="8115"/>
                    <a:pt x="4665" y="8433"/>
                    <a:pt x="5501" y="8433"/>
                  </a:cubicBezTo>
                  <a:cubicBezTo>
                    <a:pt x="6337" y="8433"/>
                    <a:pt x="7176" y="8115"/>
                    <a:pt x="7829" y="7479"/>
                  </a:cubicBezTo>
                  <a:cubicBezTo>
                    <a:pt x="9101" y="6206"/>
                    <a:pt x="9101" y="4151"/>
                    <a:pt x="7829" y="2847"/>
                  </a:cubicBezTo>
                  <a:lnTo>
                    <a:pt x="5904" y="955"/>
                  </a:lnTo>
                  <a:cubicBezTo>
                    <a:pt x="5268" y="319"/>
                    <a:pt x="4436" y="1"/>
                    <a:pt x="3605" y="1"/>
                  </a:cubicBezTo>
                  <a:close/>
                </a:path>
              </a:pathLst>
            </a:custGeom>
            <a:solidFill>
              <a:srgbClr val="B39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2"/>
            <p:cNvSpPr/>
            <p:nvPr/>
          </p:nvSpPr>
          <p:spPr>
            <a:xfrm>
              <a:off x="6498371" y="2115152"/>
              <a:ext cx="176766" cy="166724"/>
            </a:xfrm>
            <a:custGeom>
              <a:avLst/>
              <a:gdLst/>
              <a:ahLst/>
              <a:cxnLst/>
              <a:rect l="l" t="t" r="r" b="b"/>
              <a:pathLst>
                <a:path w="11353" h="10708" extrusionOk="0">
                  <a:moveTo>
                    <a:pt x="3601" y="0"/>
                  </a:moveTo>
                  <a:cubicBezTo>
                    <a:pt x="2765" y="0"/>
                    <a:pt x="1925" y="327"/>
                    <a:pt x="1272" y="979"/>
                  </a:cubicBezTo>
                  <a:cubicBezTo>
                    <a:pt x="0" y="2251"/>
                    <a:pt x="0" y="4306"/>
                    <a:pt x="1272" y="5578"/>
                  </a:cubicBezTo>
                  <a:lnTo>
                    <a:pt x="5448" y="9754"/>
                  </a:lnTo>
                  <a:cubicBezTo>
                    <a:pt x="6084" y="10390"/>
                    <a:pt x="6916" y="10708"/>
                    <a:pt x="7752" y="10708"/>
                  </a:cubicBezTo>
                  <a:cubicBezTo>
                    <a:pt x="8587" y="10708"/>
                    <a:pt x="9427" y="10390"/>
                    <a:pt x="10080" y="9754"/>
                  </a:cubicBezTo>
                  <a:cubicBezTo>
                    <a:pt x="11352" y="8481"/>
                    <a:pt x="11352" y="6426"/>
                    <a:pt x="10080" y="5122"/>
                  </a:cubicBezTo>
                  <a:lnTo>
                    <a:pt x="5904" y="979"/>
                  </a:lnTo>
                  <a:cubicBezTo>
                    <a:pt x="5268" y="327"/>
                    <a:pt x="4437" y="0"/>
                    <a:pt x="3601" y="0"/>
                  </a:cubicBezTo>
                  <a:close/>
                </a:path>
              </a:pathLst>
            </a:custGeom>
            <a:solidFill>
              <a:srgbClr val="B39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2"/>
            <p:cNvSpPr/>
            <p:nvPr/>
          </p:nvSpPr>
          <p:spPr>
            <a:xfrm>
              <a:off x="6655301" y="1809902"/>
              <a:ext cx="203173" cy="304752"/>
            </a:xfrm>
            <a:custGeom>
              <a:avLst/>
              <a:gdLst/>
              <a:ahLst/>
              <a:cxnLst/>
              <a:rect l="l" t="t" r="r" b="b"/>
              <a:pathLst>
                <a:path w="13049" h="19573" extrusionOk="0">
                  <a:moveTo>
                    <a:pt x="1" y="1"/>
                  </a:moveTo>
                  <a:lnTo>
                    <a:pt x="1" y="13049"/>
                  </a:lnTo>
                  <a:lnTo>
                    <a:pt x="6525" y="19573"/>
                  </a:lnTo>
                  <a:lnTo>
                    <a:pt x="13049" y="13049"/>
                  </a:lnTo>
                  <a:lnTo>
                    <a:pt x="13049"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2"/>
            <p:cNvSpPr/>
            <p:nvPr/>
          </p:nvSpPr>
          <p:spPr>
            <a:xfrm>
              <a:off x="6502933" y="2267006"/>
              <a:ext cx="761856" cy="304752"/>
            </a:xfrm>
            <a:custGeom>
              <a:avLst/>
              <a:gdLst/>
              <a:ahLst/>
              <a:cxnLst/>
              <a:rect l="l" t="t" r="r" b="b"/>
              <a:pathLst>
                <a:path w="48931" h="19573" extrusionOk="0">
                  <a:moveTo>
                    <a:pt x="9787" y="1"/>
                  </a:moveTo>
                  <a:lnTo>
                    <a:pt x="1" y="9787"/>
                  </a:lnTo>
                  <a:lnTo>
                    <a:pt x="5970" y="15756"/>
                  </a:lnTo>
                  <a:cubicBezTo>
                    <a:pt x="8417" y="18203"/>
                    <a:pt x="11744" y="19573"/>
                    <a:pt x="15202" y="19573"/>
                  </a:cubicBezTo>
                  <a:lnTo>
                    <a:pt x="48931" y="19573"/>
                  </a:lnTo>
                  <a:lnTo>
                    <a:pt x="48931" y="16311"/>
                  </a:lnTo>
                  <a:cubicBezTo>
                    <a:pt x="48931" y="10896"/>
                    <a:pt x="44560" y="6525"/>
                    <a:pt x="39145" y="6525"/>
                  </a:cubicBezTo>
                  <a:lnTo>
                    <a:pt x="16311" y="6525"/>
                  </a:lnTo>
                  <a:lnTo>
                    <a:pt x="978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2"/>
            <p:cNvSpPr/>
            <p:nvPr/>
          </p:nvSpPr>
          <p:spPr>
            <a:xfrm>
              <a:off x="7518720" y="2063849"/>
              <a:ext cx="457120" cy="507909"/>
            </a:xfrm>
            <a:custGeom>
              <a:avLst/>
              <a:gdLst/>
              <a:ahLst/>
              <a:cxnLst/>
              <a:rect l="l" t="t" r="r" b="b"/>
              <a:pathLst>
                <a:path w="29359" h="32621" extrusionOk="0">
                  <a:moveTo>
                    <a:pt x="6525" y="1"/>
                  </a:moveTo>
                  <a:lnTo>
                    <a:pt x="1" y="32621"/>
                  </a:lnTo>
                  <a:lnTo>
                    <a:pt x="22835" y="32621"/>
                  </a:lnTo>
                  <a:lnTo>
                    <a:pt x="29358" y="1"/>
                  </a:lnTo>
                  <a:close/>
                </a:path>
              </a:pathLst>
            </a:custGeom>
            <a:solidFill>
              <a:srgbClr val="62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2"/>
            <p:cNvSpPr/>
            <p:nvPr/>
          </p:nvSpPr>
          <p:spPr>
            <a:xfrm>
              <a:off x="6401354" y="2774900"/>
              <a:ext cx="1523696" cy="1168170"/>
            </a:xfrm>
            <a:custGeom>
              <a:avLst/>
              <a:gdLst/>
              <a:ahLst/>
              <a:cxnLst/>
              <a:rect l="l" t="t" r="r" b="b"/>
              <a:pathLst>
                <a:path w="97861" h="75027" extrusionOk="0">
                  <a:moveTo>
                    <a:pt x="1" y="1"/>
                  </a:moveTo>
                  <a:cubicBezTo>
                    <a:pt x="1" y="10798"/>
                    <a:pt x="8776" y="19572"/>
                    <a:pt x="19573" y="19572"/>
                  </a:cubicBezTo>
                  <a:lnTo>
                    <a:pt x="65241" y="19572"/>
                  </a:lnTo>
                  <a:lnTo>
                    <a:pt x="84813" y="75026"/>
                  </a:lnTo>
                  <a:lnTo>
                    <a:pt x="97861" y="68502"/>
                  </a:lnTo>
                  <a:lnTo>
                    <a:pt x="83932" y="10015"/>
                  </a:lnTo>
                  <a:cubicBezTo>
                    <a:pt x="82529" y="4143"/>
                    <a:pt x="77277" y="1"/>
                    <a:pt x="7124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2"/>
            <p:cNvSpPr/>
            <p:nvPr/>
          </p:nvSpPr>
          <p:spPr>
            <a:xfrm>
              <a:off x="7721877" y="3841476"/>
              <a:ext cx="406330" cy="203173"/>
            </a:xfrm>
            <a:custGeom>
              <a:avLst/>
              <a:gdLst/>
              <a:ahLst/>
              <a:cxnLst/>
              <a:rect l="l" t="t" r="r" b="b"/>
              <a:pathLst>
                <a:path w="26097" h="13049" extrusionOk="0">
                  <a:moveTo>
                    <a:pt x="13049" y="0"/>
                  </a:moveTo>
                  <a:lnTo>
                    <a:pt x="1" y="6524"/>
                  </a:lnTo>
                  <a:lnTo>
                    <a:pt x="1" y="13048"/>
                  </a:lnTo>
                  <a:lnTo>
                    <a:pt x="26096" y="13048"/>
                  </a:lnTo>
                  <a:lnTo>
                    <a:pt x="26096" y="6524"/>
                  </a:lnTo>
                  <a:lnTo>
                    <a:pt x="13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2"/>
            <p:cNvSpPr/>
            <p:nvPr/>
          </p:nvSpPr>
          <p:spPr>
            <a:xfrm>
              <a:off x="8128192" y="1555955"/>
              <a:ext cx="1015802" cy="660277"/>
            </a:xfrm>
            <a:custGeom>
              <a:avLst/>
              <a:gdLst/>
              <a:ahLst/>
              <a:cxnLst/>
              <a:rect l="l" t="t" r="r" b="b"/>
              <a:pathLst>
                <a:path w="65241" h="42407" extrusionOk="0">
                  <a:moveTo>
                    <a:pt x="0" y="1"/>
                  </a:moveTo>
                  <a:lnTo>
                    <a:pt x="0" y="42407"/>
                  </a:lnTo>
                  <a:lnTo>
                    <a:pt x="65240" y="42407"/>
                  </a:lnTo>
                  <a:lnTo>
                    <a:pt x="65240" y="1"/>
                  </a:lnTo>
                  <a:close/>
                </a:path>
              </a:pathLst>
            </a:custGeom>
            <a:solidFill>
              <a:srgbClr val="8098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2"/>
            <p:cNvSpPr/>
            <p:nvPr/>
          </p:nvSpPr>
          <p:spPr>
            <a:xfrm>
              <a:off x="8178981" y="1962270"/>
              <a:ext cx="609488" cy="609488"/>
            </a:xfrm>
            <a:custGeom>
              <a:avLst/>
              <a:gdLst/>
              <a:ahLst/>
              <a:cxnLst/>
              <a:rect l="l" t="t" r="r" b="b"/>
              <a:pathLst>
                <a:path w="39145" h="39145" extrusionOk="0">
                  <a:moveTo>
                    <a:pt x="22834" y="1"/>
                  </a:moveTo>
                  <a:lnTo>
                    <a:pt x="22834" y="29359"/>
                  </a:lnTo>
                  <a:lnTo>
                    <a:pt x="0" y="29359"/>
                  </a:lnTo>
                  <a:lnTo>
                    <a:pt x="0" y="39145"/>
                  </a:lnTo>
                  <a:lnTo>
                    <a:pt x="39144" y="39145"/>
                  </a:lnTo>
                  <a:lnTo>
                    <a:pt x="39144" y="1"/>
                  </a:lnTo>
                  <a:close/>
                </a:path>
              </a:pathLst>
            </a:custGeom>
            <a:solidFill>
              <a:srgbClr val="62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2"/>
            <p:cNvSpPr/>
            <p:nvPr/>
          </p:nvSpPr>
          <p:spPr>
            <a:xfrm>
              <a:off x="8483717" y="2774900"/>
              <a:ext cx="406330" cy="203173"/>
            </a:xfrm>
            <a:custGeom>
              <a:avLst/>
              <a:gdLst/>
              <a:ahLst/>
              <a:cxnLst/>
              <a:rect l="l" t="t" r="r" b="b"/>
              <a:pathLst>
                <a:path w="26097" h="13049" extrusionOk="0">
                  <a:moveTo>
                    <a:pt x="0" y="1"/>
                  </a:moveTo>
                  <a:lnTo>
                    <a:pt x="0" y="13048"/>
                  </a:lnTo>
                  <a:lnTo>
                    <a:pt x="26096" y="13048"/>
                  </a:lnTo>
                  <a:lnTo>
                    <a:pt x="26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2"/>
            <p:cNvSpPr/>
            <p:nvPr/>
          </p:nvSpPr>
          <p:spPr>
            <a:xfrm>
              <a:off x="8636085" y="2774900"/>
              <a:ext cx="101594" cy="203173"/>
            </a:xfrm>
            <a:custGeom>
              <a:avLst/>
              <a:gdLst/>
              <a:ahLst/>
              <a:cxnLst/>
              <a:rect l="l" t="t" r="r" b="b"/>
              <a:pathLst>
                <a:path w="6525" h="13049" extrusionOk="0">
                  <a:moveTo>
                    <a:pt x="0" y="1"/>
                  </a:moveTo>
                  <a:lnTo>
                    <a:pt x="0" y="13048"/>
                  </a:lnTo>
                  <a:lnTo>
                    <a:pt x="6524" y="13048"/>
                  </a:lnTo>
                  <a:lnTo>
                    <a:pt x="6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2"/>
            <p:cNvSpPr/>
            <p:nvPr/>
          </p:nvSpPr>
          <p:spPr>
            <a:xfrm>
              <a:off x="8331349" y="2978057"/>
              <a:ext cx="355541" cy="1066592"/>
            </a:xfrm>
            <a:custGeom>
              <a:avLst/>
              <a:gdLst/>
              <a:ahLst/>
              <a:cxnLst/>
              <a:rect l="l" t="t" r="r" b="b"/>
              <a:pathLst>
                <a:path w="22835" h="68503" extrusionOk="0">
                  <a:moveTo>
                    <a:pt x="9786" y="0"/>
                  </a:moveTo>
                  <a:lnTo>
                    <a:pt x="0" y="68502"/>
                  </a:lnTo>
                  <a:lnTo>
                    <a:pt x="9786" y="68502"/>
                  </a:lnTo>
                  <a:lnTo>
                    <a:pt x="22834"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2"/>
            <p:cNvSpPr/>
            <p:nvPr/>
          </p:nvSpPr>
          <p:spPr>
            <a:xfrm>
              <a:off x="8686875" y="2978057"/>
              <a:ext cx="355541" cy="1066592"/>
            </a:xfrm>
            <a:custGeom>
              <a:avLst/>
              <a:gdLst/>
              <a:ahLst/>
              <a:cxnLst/>
              <a:rect l="l" t="t" r="r" b="b"/>
              <a:pathLst>
                <a:path w="22835" h="68503" extrusionOk="0">
                  <a:moveTo>
                    <a:pt x="0" y="0"/>
                  </a:moveTo>
                  <a:lnTo>
                    <a:pt x="13048" y="68502"/>
                  </a:lnTo>
                  <a:lnTo>
                    <a:pt x="22834" y="68502"/>
                  </a:lnTo>
                  <a:lnTo>
                    <a:pt x="13048"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2"/>
            <p:cNvSpPr/>
            <p:nvPr/>
          </p:nvSpPr>
          <p:spPr>
            <a:xfrm>
              <a:off x="6960037" y="2774900"/>
              <a:ext cx="406330" cy="203173"/>
            </a:xfrm>
            <a:custGeom>
              <a:avLst/>
              <a:gdLst/>
              <a:ahLst/>
              <a:cxnLst/>
              <a:rect l="l" t="t" r="r" b="b"/>
              <a:pathLst>
                <a:path w="26097" h="13049" extrusionOk="0">
                  <a:moveTo>
                    <a:pt x="1" y="1"/>
                  </a:moveTo>
                  <a:lnTo>
                    <a:pt x="1" y="13048"/>
                  </a:lnTo>
                  <a:lnTo>
                    <a:pt x="26097" y="13048"/>
                  </a:lnTo>
                  <a:lnTo>
                    <a:pt x="260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2"/>
            <p:cNvSpPr/>
            <p:nvPr/>
          </p:nvSpPr>
          <p:spPr>
            <a:xfrm>
              <a:off x="7112405" y="2774900"/>
              <a:ext cx="101594" cy="203173"/>
            </a:xfrm>
            <a:custGeom>
              <a:avLst/>
              <a:gdLst/>
              <a:ahLst/>
              <a:cxnLst/>
              <a:rect l="l" t="t" r="r" b="b"/>
              <a:pathLst>
                <a:path w="6525" h="13049" extrusionOk="0">
                  <a:moveTo>
                    <a:pt x="1" y="1"/>
                  </a:moveTo>
                  <a:lnTo>
                    <a:pt x="1" y="13048"/>
                  </a:lnTo>
                  <a:lnTo>
                    <a:pt x="6525" y="13048"/>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2"/>
            <p:cNvSpPr/>
            <p:nvPr/>
          </p:nvSpPr>
          <p:spPr>
            <a:xfrm>
              <a:off x="6807669" y="2978057"/>
              <a:ext cx="355541" cy="1066592"/>
            </a:xfrm>
            <a:custGeom>
              <a:avLst/>
              <a:gdLst/>
              <a:ahLst/>
              <a:cxnLst/>
              <a:rect l="l" t="t" r="r" b="b"/>
              <a:pathLst>
                <a:path w="22835" h="68503" extrusionOk="0">
                  <a:moveTo>
                    <a:pt x="9787" y="0"/>
                  </a:moveTo>
                  <a:lnTo>
                    <a:pt x="1" y="68502"/>
                  </a:lnTo>
                  <a:lnTo>
                    <a:pt x="9787" y="68502"/>
                  </a:lnTo>
                  <a:lnTo>
                    <a:pt x="22835"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2"/>
            <p:cNvSpPr/>
            <p:nvPr/>
          </p:nvSpPr>
          <p:spPr>
            <a:xfrm>
              <a:off x="7163194" y="2978057"/>
              <a:ext cx="355541" cy="1066592"/>
            </a:xfrm>
            <a:custGeom>
              <a:avLst/>
              <a:gdLst/>
              <a:ahLst/>
              <a:cxnLst/>
              <a:rect l="l" t="t" r="r" b="b"/>
              <a:pathLst>
                <a:path w="22835" h="68503" extrusionOk="0">
                  <a:moveTo>
                    <a:pt x="1" y="0"/>
                  </a:moveTo>
                  <a:lnTo>
                    <a:pt x="13049" y="68502"/>
                  </a:lnTo>
                  <a:lnTo>
                    <a:pt x="22835" y="68502"/>
                  </a:lnTo>
                  <a:lnTo>
                    <a:pt x="13049"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2"/>
            <p:cNvSpPr/>
            <p:nvPr/>
          </p:nvSpPr>
          <p:spPr>
            <a:xfrm>
              <a:off x="6706090" y="1809902"/>
              <a:ext cx="152384" cy="203173"/>
            </a:xfrm>
            <a:custGeom>
              <a:avLst/>
              <a:gdLst/>
              <a:ahLst/>
              <a:cxnLst/>
              <a:rect l="l" t="t" r="r" b="b"/>
              <a:pathLst>
                <a:path w="9787" h="13049" extrusionOk="0">
                  <a:moveTo>
                    <a:pt x="1" y="1"/>
                  </a:moveTo>
                  <a:lnTo>
                    <a:pt x="1" y="6525"/>
                  </a:lnTo>
                  <a:cubicBezTo>
                    <a:pt x="1" y="10113"/>
                    <a:pt x="2937" y="13049"/>
                    <a:pt x="6525" y="13049"/>
                  </a:cubicBezTo>
                  <a:lnTo>
                    <a:pt x="9787" y="13049"/>
                  </a:lnTo>
                  <a:lnTo>
                    <a:pt x="9787"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2"/>
            <p:cNvSpPr/>
            <p:nvPr/>
          </p:nvSpPr>
          <p:spPr>
            <a:xfrm>
              <a:off x="6502933" y="1505166"/>
              <a:ext cx="304752" cy="304752"/>
            </a:xfrm>
            <a:custGeom>
              <a:avLst/>
              <a:gdLst/>
              <a:ahLst/>
              <a:cxnLst/>
              <a:rect l="l" t="t" r="r" b="b"/>
              <a:pathLst>
                <a:path w="19573" h="19573" extrusionOk="0">
                  <a:moveTo>
                    <a:pt x="9787" y="1"/>
                  </a:moveTo>
                  <a:cubicBezTo>
                    <a:pt x="4372" y="1"/>
                    <a:pt x="1" y="4372"/>
                    <a:pt x="1" y="9787"/>
                  </a:cubicBezTo>
                  <a:cubicBezTo>
                    <a:pt x="1" y="15202"/>
                    <a:pt x="4372" y="19573"/>
                    <a:pt x="9787" y="19573"/>
                  </a:cubicBezTo>
                  <a:cubicBezTo>
                    <a:pt x="15202" y="19573"/>
                    <a:pt x="19573" y="15202"/>
                    <a:pt x="19573" y="9787"/>
                  </a:cubicBezTo>
                  <a:cubicBezTo>
                    <a:pt x="19573" y="4372"/>
                    <a:pt x="15202" y="1"/>
                    <a:pt x="978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2"/>
            <p:cNvSpPr/>
            <p:nvPr/>
          </p:nvSpPr>
          <p:spPr>
            <a:xfrm>
              <a:off x="6655301" y="1606745"/>
              <a:ext cx="203173" cy="203173"/>
            </a:xfrm>
            <a:custGeom>
              <a:avLst/>
              <a:gdLst/>
              <a:ahLst/>
              <a:cxnLst/>
              <a:rect l="l" t="t" r="r" b="b"/>
              <a:pathLst>
                <a:path w="13049" h="13049" extrusionOk="0">
                  <a:moveTo>
                    <a:pt x="6525" y="1"/>
                  </a:moveTo>
                  <a:cubicBezTo>
                    <a:pt x="2937" y="1"/>
                    <a:pt x="1" y="2937"/>
                    <a:pt x="1" y="6525"/>
                  </a:cubicBezTo>
                  <a:lnTo>
                    <a:pt x="1" y="13049"/>
                  </a:lnTo>
                  <a:lnTo>
                    <a:pt x="13049" y="13049"/>
                  </a:lnTo>
                  <a:lnTo>
                    <a:pt x="13049" y="6525"/>
                  </a:lnTo>
                  <a:cubicBezTo>
                    <a:pt x="13049" y="2937"/>
                    <a:pt x="10113" y="1"/>
                    <a:pt x="6525" y="1"/>
                  </a:cubicBezTo>
                  <a:close/>
                </a:path>
              </a:pathLst>
            </a:cu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2"/>
            <p:cNvSpPr/>
            <p:nvPr/>
          </p:nvSpPr>
          <p:spPr>
            <a:xfrm>
              <a:off x="6655301" y="1708323"/>
              <a:ext cx="203173" cy="253962"/>
            </a:xfrm>
            <a:custGeom>
              <a:avLst/>
              <a:gdLst/>
              <a:ahLst/>
              <a:cxnLst/>
              <a:rect l="l" t="t" r="r" b="b"/>
              <a:pathLst>
                <a:path w="13049" h="16311" extrusionOk="0">
                  <a:moveTo>
                    <a:pt x="3263" y="1"/>
                  </a:moveTo>
                  <a:lnTo>
                    <a:pt x="1" y="3263"/>
                  </a:lnTo>
                  <a:lnTo>
                    <a:pt x="1" y="9787"/>
                  </a:lnTo>
                  <a:cubicBezTo>
                    <a:pt x="1" y="13375"/>
                    <a:pt x="2937" y="16311"/>
                    <a:pt x="6525" y="16311"/>
                  </a:cubicBezTo>
                  <a:cubicBezTo>
                    <a:pt x="10113" y="16311"/>
                    <a:pt x="13049" y="13375"/>
                    <a:pt x="13049" y="9787"/>
                  </a:cubicBezTo>
                  <a:lnTo>
                    <a:pt x="13049" y="3263"/>
                  </a:lnTo>
                  <a:lnTo>
                    <a:pt x="11124" y="3263"/>
                  </a:lnTo>
                  <a:cubicBezTo>
                    <a:pt x="8188" y="3263"/>
                    <a:pt x="5350" y="2088"/>
                    <a:pt x="3263" y="1"/>
                  </a:cubicBez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82"/>
        <p:cNvGrpSpPr/>
        <p:nvPr/>
      </p:nvGrpSpPr>
      <p:grpSpPr>
        <a:xfrm>
          <a:off x="0" y="0"/>
          <a:ext cx="0" cy="0"/>
          <a:chOff x="0" y="0"/>
          <a:chExt cx="0" cy="0"/>
        </a:xfrm>
      </p:grpSpPr>
      <p:sp>
        <p:nvSpPr>
          <p:cNvPr id="983" name="Google Shape;983;p43"/>
          <p:cNvSpPr txBox="1">
            <a:spLocks noGrp="1"/>
          </p:cNvSpPr>
          <p:nvPr>
            <p:ph type="title"/>
          </p:nvPr>
        </p:nvSpPr>
        <p:spPr>
          <a:xfrm>
            <a:off x="173910" y="312643"/>
            <a:ext cx="7002900" cy="19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i="1" dirty="0"/>
              <a:t>Los métodos GET y POST se utilizan para enviar los datos al servidor.</a:t>
            </a:r>
            <a:endParaRPr sz="1600" i="1" dirty="0"/>
          </a:p>
          <a:p>
            <a:pPr marL="0" lvl="0" indent="0" algn="ctr" rtl="0">
              <a:spcBef>
                <a:spcPts val="0"/>
              </a:spcBef>
              <a:spcAft>
                <a:spcPts val="0"/>
              </a:spcAft>
              <a:buNone/>
            </a:pPr>
            <a:endParaRPr sz="1600" dirty="0"/>
          </a:p>
          <a:p>
            <a:pPr marL="0" lvl="0" indent="0" algn="ctr" rtl="0">
              <a:spcBef>
                <a:spcPts val="0"/>
              </a:spcBef>
              <a:spcAft>
                <a:spcPts val="0"/>
              </a:spcAft>
              <a:buNone/>
            </a:pPr>
            <a:r>
              <a:rPr lang="en" sz="1600" dirty="0"/>
              <a:t>La comunicación entre clientes y el servidor en Internet, se realiza a través del protocolo HTTP (Protocolo de Transferencia de Hipertexto). Un usuario envía una solicitud a un servidor, el cual da como respuesta una página web (un documento HTML). Los métodos utilizados para este tipo de comunicación son los parámetros GET y POST.</a:t>
            </a:r>
            <a:endParaRPr sz="1600" dirty="0"/>
          </a:p>
        </p:txBody>
      </p:sp>
      <p:pic>
        <p:nvPicPr>
          <p:cNvPr id="984" name="Google Shape;984;p43"/>
          <p:cNvPicPr preferRelativeResize="0"/>
          <p:nvPr/>
        </p:nvPicPr>
        <p:blipFill>
          <a:blip r:embed="rId3">
            <a:alphaModFix/>
          </a:blip>
          <a:stretch>
            <a:fillRect/>
          </a:stretch>
        </p:blipFill>
        <p:spPr>
          <a:xfrm>
            <a:off x="4528500" y="2298150"/>
            <a:ext cx="4070574" cy="2290500"/>
          </a:xfrm>
          <a:prstGeom prst="rect">
            <a:avLst/>
          </a:prstGeom>
          <a:noFill/>
          <a:ln>
            <a:noFill/>
          </a:ln>
        </p:spPr>
      </p:pic>
      <p:sp>
        <p:nvSpPr>
          <p:cNvPr id="3" name="CuadroTexto 2">
            <a:extLst>
              <a:ext uri="{FF2B5EF4-FFF2-40B4-BE49-F238E27FC236}">
                <a16:creationId xmlns:a16="http://schemas.microsoft.com/office/drawing/2014/main" id="{6E045E86-FB23-EB67-4668-C114BFA1DCBA}"/>
              </a:ext>
            </a:extLst>
          </p:cNvPr>
          <p:cNvSpPr txBox="1"/>
          <p:nvPr/>
        </p:nvSpPr>
        <p:spPr>
          <a:xfrm>
            <a:off x="4277787" y="4616657"/>
            <a:ext cx="4572000" cy="2316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Clr>
                <a:schemeClr val="dk1"/>
              </a:buClr>
              <a:buSzPts val="2900"/>
              <a:buFont typeface="Oswald"/>
              <a:buNone/>
              <a:defRPr sz="2000" i="1">
                <a:solidFill>
                  <a:schemeClr val="dk1"/>
                </a:solidFill>
                <a:latin typeface="Oswald"/>
                <a:ea typeface="Oswald"/>
                <a:cs typeface="Oswald"/>
                <a:sym typeface="Oswald"/>
              </a:defRPr>
            </a:lvl1pPr>
            <a:lvl2pPr algn="ctr">
              <a:buClr>
                <a:schemeClr val="dk1"/>
              </a:buClr>
              <a:buSzPts val="3600"/>
              <a:buNone/>
              <a:defRPr sz="3600">
                <a:solidFill>
                  <a:schemeClr val="dk1"/>
                </a:solidFill>
              </a:defRPr>
            </a:lvl2pPr>
            <a:lvl3pPr algn="ctr">
              <a:buClr>
                <a:schemeClr val="dk1"/>
              </a:buClr>
              <a:buSzPts val="3600"/>
              <a:buNone/>
              <a:defRPr sz="3600">
                <a:solidFill>
                  <a:schemeClr val="dk1"/>
                </a:solidFill>
              </a:defRPr>
            </a:lvl3pPr>
            <a:lvl4pPr algn="ctr">
              <a:buClr>
                <a:schemeClr val="dk1"/>
              </a:buClr>
              <a:buSzPts val="3600"/>
              <a:buNone/>
              <a:defRPr sz="3600">
                <a:solidFill>
                  <a:schemeClr val="dk1"/>
                </a:solidFill>
              </a:defRPr>
            </a:lvl4pPr>
            <a:lvl5pPr algn="ctr">
              <a:buClr>
                <a:schemeClr val="dk1"/>
              </a:buClr>
              <a:buSzPts val="3600"/>
              <a:buNone/>
              <a:defRPr sz="3600">
                <a:solidFill>
                  <a:schemeClr val="dk1"/>
                </a:solidFill>
              </a:defRPr>
            </a:lvl5pPr>
            <a:lvl6pPr algn="ctr">
              <a:buClr>
                <a:schemeClr val="dk1"/>
              </a:buClr>
              <a:buSzPts val="3600"/>
              <a:buNone/>
              <a:defRPr sz="3600">
                <a:solidFill>
                  <a:schemeClr val="dk1"/>
                </a:solidFill>
              </a:defRPr>
            </a:lvl6pPr>
            <a:lvl7pPr algn="ctr">
              <a:buClr>
                <a:schemeClr val="dk1"/>
              </a:buClr>
              <a:buSzPts val="3600"/>
              <a:buNone/>
              <a:defRPr sz="3600">
                <a:solidFill>
                  <a:schemeClr val="dk1"/>
                </a:solidFill>
              </a:defRPr>
            </a:lvl7pPr>
            <a:lvl8pPr algn="ctr">
              <a:buClr>
                <a:schemeClr val="dk1"/>
              </a:buClr>
              <a:buSzPts val="3600"/>
              <a:buNone/>
              <a:defRPr sz="3600">
                <a:solidFill>
                  <a:schemeClr val="dk1"/>
                </a:solidFill>
              </a:defRPr>
            </a:lvl8pPr>
            <a:lvl9pPr algn="ctr">
              <a:buClr>
                <a:schemeClr val="dk1"/>
              </a:buClr>
              <a:buSzPts val="3600"/>
              <a:buNone/>
              <a:defRPr sz="3600">
                <a:solidFill>
                  <a:schemeClr val="dk1"/>
                </a:solidFill>
              </a:defRPr>
            </a:lvl9pPr>
          </a:lstStyle>
          <a:p>
            <a:r>
              <a:rPr lang="es-ES" sz="900" i="0" dirty="0" err="1"/>
              <a:t>Payload</a:t>
            </a:r>
            <a:r>
              <a:rPr lang="es-ES" sz="900" i="0" dirty="0"/>
              <a:t>: la carga útil​ es el conjunto de los datos transmitidos útiles excluyendo otros datos o metadatos</a:t>
            </a:r>
            <a:endParaRPr lang="es-CO" sz="900" i="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88"/>
        <p:cNvGrpSpPr/>
        <p:nvPr/>
      </p:nvGrpSpPr>
      <p:grpSpPr>
        <a:xfrm>
          <a:off x="0" y="0"/>
          <a:ext cx="0" cy="0"/>
          <a:chOff x="0" y="0"/>
          <a:chExt cx="0" cy="0"/>
        </a:xfrm>
      </p:grpSpPr>
      <p:sp>
        <p:nvSpPr>
          <p:cNvPr id="989" name="Google Shape;989;p44"/>
          <p:cNvSpPr txBox="1">
            <a:spLocks noGrp="1"/>
          </p:cNvSpPr>
          <p:nvPr>
            <p:ph type="title" idx="4"/>
          </p:nvPr>
        </p:nvSpPr>
        <p:spPr>
          <a:xfrm>
            <a:off x="720000" y="192025"/>
            <a:ext cx="7704000" cy="10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a:t>Idea equivocada</a:t>
            </a:r>
            <a:endParaRPr sz="2600"/>
          </a:p>
        </p:txBody>
      </p:sp>
      <p:sp>
        <p:nvSpPr>
          <p:cNvPr id="990" name="Google Shape;990;p44"/>
          <p:cNvSpPr txBox="1">
            <a:spLocks noGrp="1"/>
          </p:cNvSpPr>
          <p:nvPr>
            <p:ph type="body" idx="1"/>
          </p:nvPr>
        </p:nvSpPr>
        <p:spPr>
          <a:xfrm>
            <a:off x="5238265" y="2401350"/>
            <a:ext cx="2145300" cy="10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Cuando envío un formulario es POST</a:t>
            </a:r>
            <a:endParaRPr/>
          </a:p>
        </p:txBody>
      </p:sp>
      <p:sp>
        <p:nvSpPr>
          <p:cNvPr id="991" name="Google Shape;991;p44"/>
          <p:cNvSpPr txBox="1">
            <a:spLocks noGrp="1"/>
          </p:cNvSpPr>
          <p:nvPr>
            <p:ph type="body" idx="2"/>
          </p:nvPr>
        </p:nvSpPr>
        <p:spPr>
          <a:xfrm>
            <a:off x="1760440" y="2401350"/>
            <a:ext cx="2145300" cy="10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Tendemos a entender que cuando doy click a un link eso es</a:t>
            </a:r>
            <a:endParaRPr/>
          </a:p>
          <a:p>
            <a:pPr marL="0" lvl="0" indent="0" algn="ctr" rtl="0">
              <a:spcBef>
                <a:spcPts val="0"/>
              </a:spcBef>
              <a:spcAft>
                <a:spcPts val="0"/>
              </a:spcAft>
              <a:buNone/>
            </a:pPr>
            <a:r>
              <a:rPr lang="en"/>
              <a:t>GET</a:t>
            </a:r>
            <a:endParaRPr/>
          </a:p>
        </p:txBody>
      </p:sp>
      <p:sp>
        <p:nvSpPr>
          <p:cNvPr id="992" name="Google Shape;992;p44"/>
          <p:cNvSpPr txBox="1">
            <a:spLocks noGrp="1"/>
          </p:cNvSpPr>
          <p:nvPr>
            <p:ph type="title" idx="3"/>
          </p:nvPr>
        </p:nvSpPr>
        <p:spPr>
          <a:xfrm>
            <a:off x="1760435" y="1866750"/>
            <a:ext cx="2145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GET</a:t>
            </a:r>
            <a:endParaRPr/>
          </a:p>
        </p:txBody>
      </p:sp>
      <p:sp>
        <p:nvSpPr>
          <p:cNvPr id="993" name="Google Shape;993;p44"/>
          <p:cNvSpPr txBox="1">
            <a:spLocks noGrp="1"/>
          </p:cNvSpPr>
          <p:nvPr>
            <p:ph type="title"/>
          </p:nvPr>
        </p:nvSpPr>
        <p:spPr>
          <a:xfrm>
            <a:off x="5238260" y="1866750"/>
            <a:ext cx="2145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POST</a:t>
            </a:r>
            <a:endParaRPr/>
          </a:p>
        </p:txBody>
      </p:sp>
      <p:sp>
        <p:nvSpPr>
          <p:cNvPr id="994" name="Google Shape;994;p44"/>
          <p:cNvSpPr/>
          <p:nvPr/>
        </p:nvSpPr>
        <p:spPr>
          <a:xfrm>
            <a:off x="3718350" y="1761600"/>
            <a:ext cx="1707300" cy="16203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4"/>
          <p:cNvSpPr txBox="1"/>
          <p:nvPr/>
        </p:nvSpPr>
        <p:spPr>
          <a:xfrm>
            <a:off x="774250" y="4261075"/>
            <a:ext cx="77040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Mucho peor, solemos pensar que enviando peticiones POST los datos viajan seguros por no ir como parte de la URL como lo hace GET. </a:t>
            </a:r>
            <a:endParaRPr>
              <a:solidFill>
                <a:schemeClr val="dk1"/>
              </a:solidFill>
              <a:latin typeface="Roboto"/>
              <a:ea typeface="Roboto"/>
              <a:cs typeface="Roboto"/>
              <a:sym typeface="Roboto"/>
            </a:endParaRPr>
          </a:p>
          <a:p>
            <a:pPr marL="0" lvl="0" indent="0" algn="ctr" rtl="0">
              <a:spcBef>
                <a:spcPts val="0"/>
              </a:spcBef>
              <a:spcAft>
                <a:spcPts val="0"/>
              </a:spcAft>
              <a:buNone/>
            </a:pPr>
            <a:r>
              <a:rPr lang="en" b="1">
                <a:solidFill>
                  <a:schemeClr val="dk1"/>
                </a:solidFill>
                <a:latin typeface="Roboto"/>
                <a:ea typeface="Roboto"/>
                <a:cs typeface="Roboto"/>
                <a:sym typeface="Roboto"/>
              </a:rPr>
              <a:t>GET y POST no son la diferencia entre links y formularios.</a:t>
            </a:r>
            <a:endParaRPr b="1">
              <a:solidFill>
                <a:schemeClr val="dk1"/>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99"/>
        <p:cNvGrpSpPr/>
        <p:nvPr/>
      </p:nvGrpSpPr>
      <p:grpSpPr>
        <a:xfrm>
          <a:off x="0" y="0"/>
          <a:ext cx="0" cy="0"/>
          <a:chOff x="0" y="0"/>
          <a:chExt cx="0" cy="0"/>
        </a:xfrm>
      </p:grpSpPr>
      <p:sp>
        <p:nvSpPr>
          <p:cNvPr id="1000" name="Google Shape;1000;p45"/>
          <p:cNvSpPr txBox="1">
            <a:spLocks noGrp="1"/>
          </p:cNvSpPr>
          <p:nvPr>
            <p:ph type="title"/>
          </p:nvPr>
        </p:nvSpPr>
        <p:spPr>
          <a:xfrm>
            <a:off x="459025" y="370125"/>
            <a:ext cx="5065200" cy="248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300"/>
              <a:t>Se suele prestar a confusión ya que tanto GET como POST son métodos del protocolo HTTP el cual está compuesto por un envío al servidor conocido como petición (request) y una respuesta a dicha solicitud (response)</a:t>
            </a:r>
            <a:endParaRPr sz="2300"/>
          </a:p>
        </p:txBody>
      </p:sp>
      <p:pic>
        <p:nvPicPr>
          <p:cNvPr id="1001" name="Google Shape;1001;p45"/>
          <p:cNvPicPr preferRelativeResize="0"/>
          <p:nvPr/>
        </p:nvPicPr>
        <p:blipFill>
          <a:blip r:embed="rId3">
            <a:alphaModFix/>
          </a:blip>
          <a:stretch>
            <a:fillRect/>
          </a:stretch>
        </p:blipFill>
        <p:spPr>
          <a:xfrm>
            <a:off x="4359963" y="2750925"/>
            <a:ext cx="4276077" cy="1979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F6F6F6"/>
            </a:gs>
            <a:gs pos="84000">
              <a:schemeClr val="dk2"/>
            </a:gs>
          </a:gsLst>
          <a:path path="shape">
            <a:fillToRect l="50000" t="50000" r="50000" b="50000"/>
          </a:path>
          <a:tileRect/>
        </a:gradFill>
        <a:effectLst/>
      </p:bgPr>
    </p:bg>
    <p:spTree>
      <p:nvGrpSpPr>
        <p:cNvPr id="1" name="Shape 753"/>
        <p:cNvGrpSpPr/>
        <p:nvPr/>
      </p:nvGrpSpPr>
      <p:grpSpPr>
        <a:xfrm>
          <a:off x="0" y="0"/>
          <a:ext cx="0" cy="0"/>
          <a:chOff x="0" y="0"/>
          <a:chExt cx="0" cy="0"/>
        </a:xfrm>
      </p:grpSpPr>
      <p:pic>
        <p:nvPicPr>
          <p:cNvPr id="3" name="Picture 2" descr="UI vs UX: ¿Cuál es la diferencia? - Carlos Pinar">
            <a:extLst>
              <a:ext uri="{FF2B5EF4-FFF2-40B4-BE49-F238E27FC236}">
                <a16:creationId xmlns:a16="http://schemas.microsoft.com/office/drawing/2014/main" id="{4E63BB5A-6F97-EEE2-7D7C-E810359DE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6385" y="1030741"/>
            <a:ext cx="4931229" cy="3082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551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005"/>
        <p:cNvGrpSpPr/>
        <p:nvPr/>
      </p:nvGrpSpPr>
      <p:grpSpPr>
        <a:xfrm>
          <a:off x="0" y="0"/>
          <a:ext cx="0" cy="0"/>
          <a:chOff x="0" y="0"/>
          <a:chExt cx="0" cy="0"/>
        </a:xfrm>
      </p:grpSpPr>
      <p:sp>
        <p:nvSpPr>
          <p:cNvPr id="1006" name="Google Shape;1006;p46"/>
          <p:cNvSpPr txBox="1">
            <a:spLocks noGrp="1"/>
          </p:cNvSpPr>
          <p:nvPr>
            <p:ph type="title" idx="4"/>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 &amp; POST</a:t>
            </a:r>
            <a:endParaRPr/>
          </a:p>
        </p:txBody>
      </p:sp>
      <p:sp>
        <p:nvSpPr>
          <p:cNvPr id="1007" name="Google Shape;1007;p46"/>
          <p:cNvSpPr txBox="1">
            <a:spLocks noGrp="1"/>
          </p:cNvSpPr>
          <p:nvPr>
            <p:ph type="body" idx="1"/>
          </p:nvPr>
        </p:nvSpPr>
        <p:spPr>
          <a:xfrm>
            <a:off x="5064300" y="1913850"/>
            <a:ext cx="3607800" cy="22617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t>Es </a:t>
            </a:r>
            <a:r>
              <a:rPr lang="en" i="1"/>
              <a:t>enviar información</a:t>
            </a:r>
            <a:r>
              <a:rPr lang="en"/>
              <a:t> desde el cliente para que sea procesada y actualice o agregue información en el servidor, cómo sería la carga o actualización. Cuando enviamos (request) datos a través de un formulario, estos son procesados y luego a través de una redirección, por ejemplo, devolvemos (response) alguna página con información.</a:t>
            </a:r>
            <a:endParaRPr/>
          </a:p>
        </p:txBody>
      </p:sp>
      <p:sp>
        <p:nvSpPr>
          <p:cNvPr id="1008" name="Google Shape;1008;p46"/>
          <p:cNvSpPr txBox="1">
            <a:spLocks noGrp="1"/>
          </p:cNvSpPr>
          <p:nvPr>
            <p:ph type="body" idx="2"/>
          </p:nvPr>
        </p:nvSpPr>
        <p:spPr>
          <a:xfrm>
            <a:off x="720000" y="1913850"/>
            <a:ext cx="3607800" cy="22617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t>Es</a:t>
            </a:r>
            <a:r>
              <a:rPr lang="en" i="1"/>
              <a:t> obtener información</a:t>
            </a:r>
            <a:r>
              <a:rPr lang="en"/>
              <a:t> del servidor. Traer datos que están en el servidor, ya sea en un archivo o base de datos, al cliente. Independientemente de que para eso tengamos que enviar (request) algún dato que será procesado para luego devolver la respuesta (response) que esperamos.</a:t>
            </a:r>
            <a:endParaRPr/>
          </a:p>
        </p:txBody>
      </p:sp>
      <p:sp>
        <p:nvSpPr>
          <p:cNvPr id="1009" name="Google Shape;1009;p46"/>
          <p:cNvSpPr txBox="1">
            <a:spLocks noGrp="1"/>
          </p:cNvSpPr>
          <p:nvPr>
            <p:ph type="title" idx="3"/>
          </p:nvPr>
        </p:nvSpPr>
        <p:spPr>
          <a:xfrm>
            <a:off x="1451248" y="1112700"/>
            <a:ext cx="2145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GET</a:t>
            </a:r>
            <a:endParaRPr/>
          </a:p>
        </p:txBody>
      </p:sp>
      <p:sp>
        <p:nvSpPr>
          <p:cNvPr id="1010" name="Google Shape;1010;p46"/>
          <p:cNvSpPr txBox="1">
            <a:spLocks noGrp="1"/>
          </p:cNvSpPr>
          <p:nvPr>
            <p:ph type="title"/>
          </p:nvPr>
        </p:nvSpPr>
        <p:spPr>
          <a:xfrm>
            <a:off x="5238273" y="1112700"/>
            <a:ext cx="2145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POST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014"/>
        <p:cNvGrpSpPr/>
        <p:nvPr/>
      </p:nvGrpSpPr>
      <p:grpSpPr>
        <a:xfrm>
          <a:off x="0" y="0"/>
          <a:ext cx="0" cy="0"/>
          <a:chOff x="0" y="0"/>
          <a:chExt cx="0" cy="0"/>
        </a:xfrm>
      </p:grpSpPr>
      <p:sp>
        <p:nvSpPr>
          <p:cNvPr id="1015" name="Google Shape;1015;p47"/>
          <p:cNvSpPr txBox="1">
            <a:spLocks noGrp="1"/>
          </p:cNvSpPr>
          <p:nvPr>
            <p:ph type="title"/>
          </p:nvPr>
        </p:nvSpPr>
        <p:spPr>
          <a:xfrm>
            <a:off x="615507" y="406582"/>
            <a:ext cx="5889900" cy="248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Ambos métodos solicitan una respuesta del servidor y ahí es donde parece que los conceptos son iguales ya que con ambos se podría lograr los mismos objetivos. </a:t>
            </a:r>
            <a:endParaRPr sz="1800" dirty="0"/>
          </a:p>
          <a:p>
            <a:pPr marL="0" lvl="0" indent="0" algn="ctr" rtl="0">
              <a:spcBef>
                <a:spcPts val="0"/>
              </a:spcBef>
              <a:spcAft>
                <a:spcPts val="0"/>
              </a:spcAft>
              <a:buNone/>
            </a:pPr>
            <a:endParaRPr sz="1800" dirty="0"/>
          </a:p>
          <a:p>
            <a:pPr marL="0" lvl="0" indent="0" algn="ctr" rtl="0">
              <a:spcBef>
                <a:spcPts val="0"/>
              </a:spcBef>
              <a:spcAft>
                <a:spcPts val="0"/>
              </a:spcAft>
              <a:buNone/>
            </a:pPr>
            <a:r>
              <a:rPr lang="en" sz="1800" dirty="0"/>
              <a:t>Podriamos, aunque estaría mal, enviar por GET ciertos datos en la URL y “actualizar o insertar” información en la base de datos, pero eso le corresponde al método POST.</a:t>
            </a:r>
            <a:endParaRPr sz="1800" dirty="0"/>
          </a:p>
        </p:txBody>
      </p:sp>
      <p:sp>
        <p:nvSpPr>
          <p:cNvPr id="1016" name="Google Shape;1016;p47"/>
          <p:cNvSpPr txBox="1"/>
          <p:nvPr/>
        </p:nvSpPr>
        <p:spPr>
          <a:xfrm>
            <a:off x="2968632" y="3116547"/>
            <a:ext cx="5806800" cy="14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Oswald"/>
                <a:ea typeface="Oswald"/>
                <a:cs typeface="Oswald"/>
                <a:sym typeface="Oswald"/>
              </a:rPr>
              <a:t>De la misma manera podría solicitar una página diferente por medio de POST y simplemente mostrarla como respuesta, aunque eso debería ser a través de una llamada GET</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309"/>
        <p:cNvGrpSpPr/>
        <p:nvPr/>
      </p:nvGrpSpPr>
      <p:grpSpPr>
        <a:xfrm>
          <a:off x="0" y="0"/>
          <a:ext cx="0" cy="0"/>
          <a:chOff x="0" y="0"/>
          <a:chExt cx="0" cy="0"/>
        </a:xfrm>
      </p:grpSpPr>
      <p:sp>
        <p:nvSpPr>
          <p:cNvPr id="1310" name="Google Shape;1310;p66"/>
          <p:cNvSpPr txBox="1">
            <a:spLocks noGrp="1"/>
          </p:cNvSpPr>
          <p:nvPr>
            <p:ph type="title"/>
          </p:nvPr>
        </p:nvSpPr>
        <p:spPr>
          <a:xfrm>
            <a:off x="1903250" y="1834838"/>
            <a:ext cx="5337600" cy="112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HTML</a:t>
            </a:r>
            <a:endParaRPr dirty="0">
              <a:solidFill>
                <a:schemeClr val="accent5"/>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5" y="1059543"/>
            <a:ext cx="5861057" cy="3991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CO" dirty="0"/>
              <a:t>Anatomía de los elementos HTML</a:t>
            </a:r>
          </a:p>
          <a:p>
            <a:pPr marL="0" lvl="0" indent="0" algn="l" rtl="0">
              <a:spcBef>
                <a:spcPts val="0"/>
              </a:spcBef>
              <a:spcAft>
                <a:spcPts val="1600"/>
              </a:spcAft>
              <a:buNone/>
            </a:pPr>
            <a:endParaRPr lang="es-CO" dirty="0"/>
          </a:p>
        </p:txBody>
      </p:sp>
      <p:pic>
        <p:nvPicPr>
          <p:cNvPr id="5" name="Imagen 4">
            <a:extLst>
              <a:ext uri="{FF2B5EF4-FFF2-40B4-BE49-F238E27FC236}">
                <a16:creationId xmlns:a16="http://schemas.microsoft.com/office/drawing/2014/main" id="{484E8525-B9AA-5D73-0988-2471B1DE574A}"/>
              </a:ext>
            </a:extLst>
          </p:cNvPr>
          <p:cNvPicPr>
            <a:picLocks noChangeAspect="1"/>
          </p:cNvPicPr>
          <p:nvPr/>
        </p:nvPicPr>
        <p:blipFill>
          <a:blip r:embed="rId3"/>
          <a:stretch>
            <a:fillRect/>
          </a:stretch>
        </p:blipFill>
        <p:spPr>
          <a:xfrm>
            <a:off x="1967818" y="1675939"/>
            <a:ext cx="5208361" cy="1623527"/>
          </a:xfrm>
          <a:prstGeom prst="rect">
            <a:avLst/>
          </a:prstGeom>
        </p:spPr>
      </p:pic>
      <p:pic>
        <p:nvPicPr>
          <p:cNvPr id="7" name="Imagen 6">
            <a:extLst>
              <a:ext uri="{FF2B5EF4-FFF2-40B4-BE49-F238E27FC236}">
                <a16:creationId xmlns:a16="http://schemas.microsoft.com/office/drawing/2014/main" id="{CF0549CA-57AA-05A2-FF6A-12AE360EBB68}"/>
              </a:ext>
            </a:extLst>
          </p:cNvPr>
          <p:cNvPicPr>
            <a:picLocks noChangeAspect="1"/>
          </p:cNvPicPr>
          <p:nvPr/>
        </p:nvPicPr>
        <p:blipFill>
          <a:blip r:embed="rId4"/>
          <a:stretch>
            <a:fillRect/>
          </a:stretch>
        </p:blipFill>
        <p:spPr>
          <a:xfrm>
            <a:off x="1706447" y="3516718"/>
            <a:ext cx="5731102" cy="696134"/>
          </a:xfrm>
          <a:prstGeom prst="rect">
            <a:avLst/>
          </a:prstGeom>
        </p:spPr>
      </p:pic>
      <p:sp>
        <p:nvSpPr>
          <p:cNvPr id="8" name="Rectangle 1">
            <a:extLst>
              <a:ext uri="{FF2B5EF4-FFF2-40B4-BE49-F238E27FC236}">
                <a16:creationId xmlns:a16="http://schemas.microsoft.com/office/drawing/2014/main" id="{E2810E72-0EDC-18AA-AE60-4C9663A262C9}"/>
              </a:ext>
            </a:extLst>
          </p:cNvPr>
          <p:cNvSpPr>
            <a:spLocks noChangeArrowheads="1"/>
          </p:cNvSpPr>
          <p:nvPr/>
        </p:nvSpPr>
        <p:spPr bwMode="auto">
          <a:xfrm>
            <a:off x="1641469" y="4276215"/>
            <a:ext cx="5861057" cy="307777"/>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s-CO" altLang="en-US" sz="1200">
                <a:solidFill>
                  <a:schemeClr val="dk1"/>
                </a:solidFill>
                <a:latin typeface="Roboto"/>
                <a:ea typeface="Roboto"/>
                <a:cs typeface="Roboto"/>
                <a:sym typeface="Roboto"/>
              </a:rPr>
              <a:t>Aquí class es el nombre del atributo y editor-note el valor del atributo </a:t>
            </a:r>
          </a:p>
        </p:txBody>
      </p:sp>
    </p:spTree>
    <p:extLst>
      <p:ext uri="{BB962C8B-B14F-4D97-AF65-F5344CB8AC3E}">
        <p14:creationId xmlns:p14="http://schemas.microsoft.com/office/powerpoint/2010/main" val="2172968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5" y="1059543"/>
            <a:ext cx="5861057" cy="3991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CO" dirty="0"/>
              <a:t>Anidamiento de elementos</a:t>
            </a:r>
          </a:p>
          <a:p>
            <a:pPr marL="0" lvl="0" indent="0" algn="l" rtl="0">
              <a:spcBef>
                <a:spcPts val="0"/>
              </a:spcBef>
              <a:spcAft>
                <a:spcPts val="1600"/>
              </a:spcAft>
              <a:buNone/>
            </a:pPr>
            <a:endParaRPr lang="es-CO" dirty="0"/>
          </a:p>
        </p:txBody>
      </p:sp>
      <p:sp>
        <p:nvSpPr>
          <p:cNvPr id="8" name="Rectangle 1">
            <a:extLst>
              <a:ext uri="{FF2B5EF4-FFF2-40B4-BE49-F238E27FC236}">
                <a16:creationId xmlns:a16="http://schemas.microsoft.com/office/drawing/2014/main" id="{E2810E72-0EDC-18AA-AE60-4C9663A262C9}"/>
              </a:ext>
            </a:extLst>
          </p:cNvPr>
          <p:cNvSpPr>
            <a:spLocks noChangeArrowheads="1"/>
          </p:cNvSpPr>
          <p:nvPr/>
        </p:nvSpPr>
        <p:spPr bwMode="auto">
          <a:xfrm>
            <a:off x="966912" y="2571750"/>
            <a:ext cx="5861057" cy="307777"/>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s-ES" altLang="en-US" sz="1200" dirty="0">
                <a:solidFill>
                  <a:schemeClr val="dk1"/>
                </a:solidFill>
                <a:latin typeface="Roboto"/>
                <a:ea typeface="Roboto"/>
                <a:cs typeface="Roboto"/>
                <a:sym typeface="Roboto"/>
              </a:rPr>
              <a:t>Algunos elementos no poseen contenido, y son llamados elementos vacíos</a:t>
            </a:r>
            <a:endParaRPr lang="es-CO" altLang="en-US" sz="1200" dirty="0">
              <a:solidFill>
                <a:schemeClr val="dk1"/>
              </a:solidFill>
              <a:latin typeface="Roboto"/>
              <a:ea typeface="Roboto"/>
              <a:cs typeface="Roboto"/>
              <a:sym typeface="Roboto"/>
            </a:endParaRPr>
          </a:p>
        </p:txBody>
      </p:sp>
      <p:pic>
        <p:nvPicPr>
          <p:cNvPr id="6" name="Imagen 5">
            <a:extLst>
              <a:ext uri="{FF2B5EF4-FFF2-40B4-BE49-F238E27FC236}">
                <a16:creationId xmlns:a16="http://schemas.microsoft.com/office/drawing/2014/main" id="{C93D2CCA-8B1B-1BD5-9292-E7A58C6A9DD5}"/>
              </a:ext>
            </a:extLst>
          </p:cNvPr>
          <p:cNvPicPr>
            <a:picLocks noChangeAspect="1"/>
          </p:cNvPicPr>
          <p:nvPr/>
        </p:nvPicPr>
        <p:blipFill>
          <a:blip r:embed="rId3"/>
          <a:stretch>
            <a:fillRect/>
          </a:stretch>
        </p:blipFill>
        <p:spPr>
          <a:xfrm>
            <a:off x="1049234" y="1617453"/>
            <a:ext cx="4054918" cy="371773"/>
          </a:xfrm>
          <a:prstGeom prst="rect">
            <a:avLst/>
          </a:prstGeom>
        </p:spPr>
      </p:pic>
      <p:sp>
        <p:nvSpPr>
          <p:cNvPr id="9" name="Google Shape;923;p40">
            <a:extLst>
              <a:ext uri="{FF2B5EF4-FFF2-40B4-BE49-F238E27FC236}">
                <a16:creationId xmlns:a16="http://schemas.microsoft.com/office/drawing/2014/main" id="{36ECCDCC-89C0-2A21-FC30-D157C96FAA3B}"/>
              </a:ext>
            </a:extLst>
          </p:cNvPr>
          <p:cNvSpPr txBox="1">
            <a:spLocks/>
          </p:cNvSpPr>
          <p:nvPr/>
        </p:nvSpPr>
        <p:spPr>
          <a:xfrm>
            <a:off x="837284" y="2172606"/>
            <a:ext cx="5861057" cy="3991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SzPts val="1100"/>
              <a:buFont typeface="Arial"/>
              <a:buNone/>
            </a:pPr>
            <a:r>
              <a:rPr lang="es-CO" dirty="0"/>
              <a:t>Elementos vacíos</a:t>
            </a:r>
          </a:p>
          <a:p>
            <a:pPr marL="0" indent="0">
              <a:spcAft>
                <a:spcPts val="1600"/>
              </a:spcAft>
              <a:buFont typeface="Roboto"/>
              <a:buNone/>
            </a:pPr>
            <a:endParaRPr lang="es-CO" dirty="0"/>
          </a:p>
        </p:txBody>
      </p:sp>
      <p:pic>
        <p:nvPicPr>
          <p:cNvPr id="11" name="Imagen 10">
            <a:extLst>
              <a:ext uri="{FF2B5EF4-FFF2-40B4-BE49-F238E27FC236}">
                <a16:creationId xmlns:a16="http://schemas.microsoft.com/office/drawing/2014/main" id="{BE74D1E0-DF42-87C1-059D-3FB73425DCBF}"/>
              </a:ext>
            </a:extLst>
          </p:cNvPr>
          <p:cNvPicPr>
            <a:picLocks noChangeAspect="1"/>
          </p:cNvPicPr>
          <p:nvPr/>
        </p:nvPicPr>
        <p:blipFill>
          <a:blip r:embed="rId4"/>
          <a:stretch>
            <a:fillRect/>
          </a:stretch>
        </p:blipFill>
        <p:spPr>
          <a:xfrm>
            <a:off x="1049234" y="3092034"/>
            <a:ext cx="4661940" cy="373273"/>
          </a:xfrm>
          <a:prstGeom prst="rect">
            <a:avLst/>
          </a:prstGeom>
        </p:spPr>
      </p:pic>
    </p:spTree>
    <p:extLst>
      <p:ext uri="{BB962C8B-B14F-4D97-AF65-F5344CB8AC3E}">
        <p14:creationId xmlns:p14="http://schemas.microsoft.com/office/powerpoint/2010/main" val="40916730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5" y="992534"/>
            <a:ext cx="5861057" cy="3991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CO" dirty="0"/>
              <a:t>Anatomía de un documento HTML</a:t>
            </a:r>
          </a:p>
          <a:p>
            <a:pPr marL="0" lvl="0" indent="0" algn="l" rtl="0">
              <a:spcBef>
                <a:spcPts val="0"/>
              </a:spcBef>
              <a:spcAft>
                <a:spcPts val="1600"/>
              </a:spcAft>
              <a:buNone/>
            </a:pPr>
            <a:endParaRPr lang="es-CO" dirty="0"/>
          </a:p>
        </p:txBody>
      </p:sp>
      <p:sp>
        <p:nvSpPr>
          <p:cNvPr id="3" name="CuadroTexto 2">
            <a:extLst>
              <a:ext uri="{FF2B5EF4-FFF2-40B4-BE49-F238E27FC236}">
                <a16:creationId xmlns:a16="http://schemas.microsoft.com/office/drawing/2014/main" id="{4CD08ED2-EC7B-D544-1CFE-F810D8E95ABF}"/>
              </a:ext>
            </a:extLst>
          </p:cNvPr>
          <p:cNvSpPr txBox="1"/>
          <p:nvPr/>
        </p:nvSpPr>
        <p:spPr>
          <a:xfrm>
            <a:off x="936171" y="1494532"/>
            <a:ext cx="5682343" cy="178510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s-CO" sz="1100" dirty="0">
                <a:latin typeface="Courier New" panose="02070309020205020404" pitchFamily="49" charset="0"/>
                <a:cs typeface="Courier New" panose="02070309020205020404" pitchFamily="49" charset="0"/>
              </a:rPr>
              <a:t>&lt;!DOCTYPE </a:t>
            </a:r>
            <a:r>
              <a:rPr lang="es-CO" sz="1100" dirty="0" err="1">
                <a:latin typeface="Courier New" panose="02070309020205020404" pitchFamily="49" charset="0"/>
                <a:cs typeface="Courier New" panose="02070309020205020404" pitchFamily="49" charset="0"/>
              </a:rPr>
              <a:t>html</a:t>
            </a:r>
            <a:r>
              <a:rPr lang="es-CO" sz="1100" dirty="0">
                <a:latin typeface="Courier New" panose="02070309020205020404" pitchFamily="49" charset="0"/>
                <a:cs typeface="Courier New" panose="02070309020205020404" pitchFamily="49" charset="0"/>
              </a:rPr>
              <a:t>&gt;</a:t>
            </a:r>
          </a:p>
          <a:p>
            <a:r>
              <a:rPr lang="es-CO" sz="1100" dirty="0">
                <a:latin typeface="Courier New" panose="02070309020205020404" pitchFamily="49" charset="0"/>
                <a:cs typeface="Courier New" panose="02070309020205020404" pitchFamily="49" charset="0"/>
              </a:rPr>
              <a:t>&lt;</a:t>
            </a:r>
            <a:r>
              <a:rPr lang="es-CO" sz="1100" dirty="0" err="1">
                <a:latin typeface="Courier New" panose="02070309020205020404" pitchFamily="49" charset="0"/>
                <a:cs typeface="Courier New" panose="02070309020205020404" pitchFamily="49" charset="0"/>
              </a:rPr>
              <a:t>html</a:t>
            </a:r>
            <a:r>
              <a:rPr lang="es-CO" sz="1100" dirty="0">
                <a:latin typeface="Courier New" panose="02070309020205020404" pitchFamily="49" charset="0"/>
                <a:cs typeface="Courier New" panose="02070309020205020404" pitchFamily="49" charset="0"/>
              </a:rPr>
              <a:t>&gt;</a:t>
            </a:r>
          </a:p>
          <a:p>
            <a:r>
              <a:rPr lang="es-CO" sz="1100" dirty="0">
                <a:latin typeface="Courier New" panose="02070309020205020404" pitchFamily="49" charset="0"/>
                <a:cs typeface="Courier New" panose="02070309020205020404" pitchFamily="49" charset="0"/>
              </a:rPr>
              <a:t>  &lt;head&gt;</a:t>
            </a:r>
          </a:p>
          <a:p>
            <a:r>
              <a:rPr lang="es-CO" sz="1100" dirty="0">
                <a:latin typeface="Courier New" panose="02070309020205020404" pitchFamily="49" charset="0"/>
                <a:cs typeface="Courier New" panose="02070309020205020404" pitchFamily="49" charset="0"/>
              </a:rPr>
              <a:t>    &lt;meta </a:t>
            </a:r>
            <a:r>
              <a:rPr lang="es-CO" sz="1100" dirty="0" err="1">
                <a:latin typeface="Courier New" panose="02070309020205020404" pitchFamily="49" charset="0"/>
                <a:cs typeface="Courier New" panose="02070309020205020404" pitchFamily="49" charset="0"/>
              </a:rPr>
              <a:t>charset</a:t>
            </a:r>
            <a:r>
              <a:rPr lang="es-CO" sz="1100" dirty="0">
                <a:latin typeface="Courier New" panose="02070309020205020404" pitchFamily="49" charset="0"/>
                <a:cs typeface="Courier New" panose="02070309020205020404" pitchFamily="49" charset="0"/>
              </a:rPr>
              <a:t>="utf-8"&gt;</a:t>
            </a:r>
          </a:p>
          <a:p>
            <a:r>
              <a:rPr lang="es-CO" sz="1100" dirty="0">
                <a:latin typeface="Courier New" panose="02070309020205020404" pitchFamily="49" charset="0"/>
                <a:cs typeface="Courier New" panose="02070309020205020404" pitchFamily="49" charset="0"/>
              </a:rPr>
              <a:t>    &lt;</a:t>
            </a:r>
            <a:r>
              <a:rPr lang="es-CO" sz="1100" dirty="0" err="1">
                <a:latin typeface="Courier New" panose="02070309020205020404" pitchFamily="49" charset="0"/>
                <a:cs typeface="Courier New" panose="02070309020205020404" pitchFamily="49" charset="0"/>
              </a:rPr>
              <a:t>title</a:t>
            </a:r>
            <a:r>
              <a:rPr lang="es-CO" sz="1100" dirty="0">
                <a:latin typeface="Courier New" panose="02070309020205020404" pitchFamily="49" charset="0"/>
                <a:cs typeface="Courier New" panose="02070309020205020404" pitchFamily="49" charset="0"/>
              </a:rPr>
              <a:t>&gt;Mi pagina de prueba&lt;/</a:t>
            </a:r>
            <a:r>
              <a:rPr lang="es-CO" sz="1100" dirty="0" err="1">
                <a:latin typeface="Courier New" panose="02070309020205020404" pitchFamily="49" charset="0"/>
                <a:cs typeface="Courier New" panose="02070309020205020404" pitchFamily="49" charset="0"/>
              </a:rPr>
              <a:t>title</a:t>
            </a:r>
            <a:r>
              <a:rPr lang="es-CO" sz="1100" dirty="0">
                <a:latin typeface="Courier New" panose="02070309020205020404" pitchFamily="49" charset="0"/>
                <a:cs typeface="Courier New" panose="02070309020205020404" pitchFamily="49" charset="0"/>
              </a:rPr>
              <a:t>&gt;</a:t>
            </a:r>
          </a:p>
          <a:p>
            <a:r>
              <a:rPr lang="es-CO" sz="1100" dirty="0">
                <a:latin typeface="Courier New" panose="02070309020205020404" pitchFamily="49" charset="0"/>
                <a:cs typeface="Courier New" panose="02070309020205020404" pitchFamily="49" charset="0"/>
              </a:rPr>
              <a:t>  &lt;/head&gt;</a:t>
            </a:r>
          </a:p>
          <a:p>
            <a:r>
              <a:rPr lang="es-CO" sz="1100" dirty="0">
                <a:latin typeface="Courier New" panose="02070309020205020404" pitchFamily="49" charset="0"/>
                <a:cs typeface="Courier New" panose="02070309020205020404" pitchFamily="49" charset="0"/>
              </a:rPr>
              <a:t>  &lt;</a:t>
            </a:r>
            <a:r>
              <a:rPr lang="es-CO" sz="1100" dirty="0" err="1">
                <a:latin typeface="Courier New" panose="02070309020205020404" pitchFamily="49" charset="0"/>
                <a:cs typeface="Courier New" panose="02070309020205020404" pitchFamily="49" charset="0"/>
              </a:rPr>
              <a:t>body</a:t>
            </a:r>
            <a:r>
              <a:rPr lang="es-CO" sz="1100" dirty="0">
                <a:latin typeface="Courier New" panose="02070309020205020404" pitchFamily="49" charset="0"/>
                <a:cs typeface="Courier New" panose="02070309020205020404" pitchFamily="49" charset="0"/>
              </a:rPr>
              <a:t>&gt;</a:t>
            </a:r>
          </a:p>
          <a:p>
            <a:r>
              <a:rPr lang="es-CO" sz="1100" dirty="0">
                <a:latin typeface="Courier New" panose="02070309020205020404" pitchFamily="49" charset="0"/>
                <a:cs typeface="Courier New" panose="02070309020205020404" pitchFamily="49" charset="0"/>
              </a:rPr>
              <a:t>    &lt;</a:t>
            </a:r>
            <a:r>
              <a:rPr lang="es-CO" sz="1100" dirty="0" err="1">
                <a:latin typeface="Courier New" panose="02070309020205020404" pitchFamily="49" charset="0"/>
                <a:cs typeface="Courier New" panose="02070309020205020404" pitchFamily="49" charset="0"/>
              </a:rPr>
              <a:t>img</a:t>
            </a:r>
            <a:r>
              <a:rPr lang="es-CO" sz="1100" dirty="0">
                <a:latin typeface="Courier New" panose="02070309020205020404" pitchFamily="49" charset="0"/>
                <a:cs typeface="Courier New" panose="02070309020205020404" pitchFamily="49" charset="0"/>
              </a:rPr>
              <a:t> </a:t>
            </a:r>
            <a:r>
              <a:rPr lang="es-CO" sz="1100" dirty="0" err="1">
                <a:latin typeface="Courier New" panose="02070309020205020404" pitchFamily="49" charset="0"/>
                <a:cs typeface="Courier New" panose="02070309020205020404" pitchFamily="49" charset="0"/>
              </a:rPr>
              <a:t>src</a:t>
            </a:r>
            <a:r>
              <a:rPr lang="es-CO" sz="1100" dirty="0">
                <a:latin typeface="Courier New" panose="02070309020205020404" pitchFamily="49" charset="0"/>
                <a:cs typeface="Courier New" panose="02070309020205020404" pitchFamily="49" charset="0"/>
              </a:rPr>
              <a:t>="</a:t>
            </a:r>
            <a:r>
              <a:rPr lang="es-CO" sz="1100" dirty="0" err="1">
                <a:latin typeface="Courier New" panose="02070309020205020404" pitchFamily="49" charset="0"/>
                <a:cs typeface="Courier New" panose="02070309020205020404" pitchFamily="49" charset="0"/>
              </a:rPr>
              <a:t>images</a:t>
            </a:r>
            <a:r>
              <a:rPr lang="es-CO" sz="1100" dirty="0">
                <a:latin typeface="Courier New" panose="02070309020205020404" pitchFamily="49" charset="0"/>
                <a:cs typeface="Courier New" panose="02070309020205020404" pitchFamily="49" charset="0"/>
              </a:rPr>
              <a:t>/firefox-icon.png" </a:t>
            </a:r>
            <a:r>
              <a:rPr lang="es-CO" sz="1100" dirty="0" err="1">
                <a:latin typeface="Courier New" panose="02070309020205020404" pitchFamily="49" charset="0"/>
                <a:cs typeface="Courier New" panose="02070309020205020404" pitchFamily="49" charset="0"/>
              </a:rPr>
              <a:t>alt</a:t>
            </a:r>
            <a:r>
              <a:rPr lang="es-CO" sz="1100" dirty="0">
                <a:latin typeface="Courier New" panose="02070309020205020404" pitchFamily="49" charset="0"/>
                <a:cs typeface="Courier New" panose="02070309020205020404" pitchFamily="49" charset="0"/>
              </a:rPr>
              <a:t>="Mi imagen de prueba"&gt;</a:t>
            </a:r>
          </a:p>
          <a:p>
            <a:r>
              <a:rPr lang="es-CO" sz="1100" dirty="0">
                <a:latin typeface="Courier New" panose="02070309020205020404" pitchFamily="49" charset="0"/>
                <a:cs typeface="Courier New" panose="02070309020205020404" pitchFamily="49" charset="0"/>
              </a:rPr>
              <a:t>  &lt;/</a:t>
            </a:r>
            <a:r>
              <a:rPr lang="es-CO" sz="1100" dirty="0" err="1">
                <a:latin typeface="Courier New" panose="02070309020205020404" pitchFamily="49" charset="0"/>
                <a:cs typeface="Courier New" panose="02070309020205020404" pitchFamily="49" charset="0"/>
              </a:rPr>
              <a:t>body</a:t>
            </a:r>
            <a:r>
              <a:rPr lang="es-CO" sz="1100" dirty="0">
                <a:latin typeface="Courier New" panose="02070309020205020404" pitchFamily="49" charset="0"/>
                <a:cs typeface="Courier New" panose="02070309020205020404" pitchFamily="49" charset="0"/>
              </a:rPr>
              <a:t>&gt;</a:t>
            </a:r>
          </a:p>
          <a:p>
            <a:r>
              <a:rPr lang="es-CO" sz="1100" dirty="0">
                <a:latin typeface="Courier New" panose="02070309020205020404" pitchFamily="49" charset="0"/>
                <a:cs typeface="Courier New" panose="02070309020205020404" pitchFamily="49" charset="0"/>
              </a:rPr>
              <a:t>&lt;/</a:t>
            </a:r>
            <a:r>
              <a:rPr lang="es-CO" sz="1100" dirty="0" err="1">
                <a:latin typeface="Courier New" panose="02070309020205020404" pitchFamily="49" charset="0"/>
                <a:cs typeface="Courier New" panose="02070309020205020404" pitchFamily="49" charset="0"/>
              </a:rPr>
              <a:t>html</a:t>
            </a:r>
            <a:r>
              <a:rPr lang="es-CO" sz="1100" dirty="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1031103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5" y="992534"/>
            <a:ext cx="5861057" cy="3991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CO" dirty="0"/>
              <a:t>Anatomía de un documento HTML</a:t>
            </a:r>
          </a:p>
          <a:p>
            <a:pPr marL="0" lvl="0" indent="0" algn="l" rtl="0">
              <a:spcBef>
                <a:spcPts val="0"/>
              </a:spcBef>
              <a:spcAft>
                <a:spcPts val="1600"/>
              </a:spcAft>
              <a:buNone/>
            </a:pPr>
            <a:endParaRPr lang="es-CO" dirty="0"/>
          </a:p>
        </p:txBody>
      </p:sp>
      <p:sp>
        <p:nvSpPr>
          <p:cNvPr id="8" name="Rectangle 1">
            <a:extLst>
              <a:ext uri="{FF2B5EF4-FFF2-40B4-BE49-F238E27FC236}">
                <a16:creationId xmlns:a16="http://schemas.microsoft.com/office/drawing/2014/main" id="{E2810E72-0EDC-18AA-AE60-4C9663A262C9}"/>
              </a:ext>
            </a:extLst>
          </p:cNvPr>
          <p:cNvSpPr>
            <a:spLocks noChangeArrowheads="1"/>
          </p:cNvSpPr>
          <p:nvPr/>
        </p:nvSpPr>
        <p:spPr bwMode="auto">
          <a:xfrm>
            <a:off x="6698342" y="783957"/>
            <a:ext cx="2326830" cy="51413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t" anchorCtr="0">
            <a:noAutofit/>
          </a:bodyPr>
          <a:lstStyle/>
          <a:p>
            <a:pPr>
              <a:buClr>
                <a:schemeClr val="dk1"/>
              </a:buClr>
              <a:buSzPts val="1100"/>
            </a:pPr>
            <a:r>
              <a:rPr lang="es-ES" altLang="en-US" sz="1050" dirty="0">
                <a:solidFill>
                  <a:schemeClr val="dk1"/>
                </a:solidFill>
                <a:latin typeface="Roboto"/>
                <a:ea typeface="Roboto"/>
                <a:cs typeface="Roboto"/>
                <a:sym typeface="Roboto"/>
              </a:rPr>
              <a:t>El tipo de documento. Es un preámbulo requerido</a:t>
            </a:r>
            <a:endParaRPr lang="es-CO" altLang="en-US" sz="1050" dirty="0">
              <a:solidFill>
                <a:schemeClr val="dk1"/>
              </a:solidFill>
              <a:latin typeface="Roboto"/>
              <a:ea typeface="Roboto"/>
              <a:cs typeface="Roboto"/>
              <a:sym typeface="Roboto"/>
            </a:endParaRPr>
          </a:p>
        </p:txBody>
      </p:sp>
      <p:sp>
        <p:nvSpPr>
          <p:cNvPr id="3" name="CuadroTexto 2">
            <a:extLst>
              <a:ext uri="{FF2B5EF4-FFF2-40B4-BE49-F238E27FC236}">
                <a16:creationId xmlns:a16="http://schemas.microsoft.com/office/drawing/2014/main" id="{4CD08ED2-EC7B-D544-1CFE-F810D8E95ABF}"/>
              </a:ext>
            </a:extLst>
          </p:cNvPr>
          <p:cNvSpPr txBox="1"/>
          <p:nvPr/>
        </p:nvSpPr>
        <p:spPr>
          <a:xfrm>
            <a:off x="936171" y="1494532"/>
            <a:ext cx="5682343" cy="178510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s-CO" sz="1100" dirty="0">
                <a:latin typeface="Courier New" panose="02070309020205020404" pitchFamily="49" charset="0"/>
                <a:cs typeface="Courier New" panose="02070309020205020404" pitchFamily="49" charset="0"/>
              </a:rPr>
              <a:t>&lt;!DOCTYPE </a:t>
            </a:r>
            <a:r>
              <a:rPr lang="es-CO" sz="1100" dirty="0" err="1">
                <a:latin typeface="Courier New" panose="02070309020205020404" pitchFamily="49" charset="0"/>
                <a:cs typeface="Courier New" panose="02070309020205020404" pitchFamily="49" charset="0"/>
              </a:rPr>
              <a:t>html</a:t>
            </a:r>
            <a:r>
              <a:rPr lang="es-CO" sz="1100" dirty="0">
                <a:latin typeface="Courier New" panose="02070309020205020404" pitchFamily="49" charset="0"/>
                <a:cs typeface="Courier New" panose="02070309020205020404" pitchFamily="49" charset="0"/>
              </a:rPr>
              <a:t>&gt;</a:t>
            </a:r>
          </a:p>
          <a:p>
            <a:r>
              <a:rPr lang="es-CO" sz="1100" dirty="0">
                <a:latin typeface="Courier New" panose="02070309020205020404" pitchFamily="49" charset="0"/>
                <a:cs typeface="Courier New" panose="02070309020205020404" pitchFamily="49" charset="0"/>
              </a:rPr>
              <a:t>&lt;</a:t>
            </a:r>
            <a:r>
              <a:rPr lang="es-CO" sz="1100" dirty="0" err="1">
                <a:latin typeface="Courier New" panose="02070309020205020404" pitchFamily="49" charset="0"/>
                <a:cs typeface="Courier New" panose="02070309020205020404" pitchFamily="49" charset="0"/>
              </a:rPr>
              <a:t>html</a:t>
            </a:r>
            <a:r>
              <a:rPr lang="es-CO" sz="1100" dirty="0">
                <a:latin typeface="Courier New" panose="02070309020205020404" pitchFamily="49" charset="0"/>
                <a:cs typeface="Courier New" panose="02070309020205020404" pitchFamily="49" charset="0"/>
              </a:rPr>
              <a:t>&gt;</a:t>
            </a:r>
          </a:p>
          <a:p>
            <a:r>
              <a:rPr lang="es-CO" sz="1100" dirty="0">
                <a:latin typeface="Courier New" panose="02070309020205020404" pitchFamily="49" charset="0"/>
                <a:cs typeface="Courier New" panose="02070309020205020404" pitchFamily="49" charset="0"/>
              </a:rPr>
              <a:t>  &lt;head&gt;</a:t>
            </a:r>
          </a:p>
          <a:p>
            <a:r>
              <a:rPr lang="es-CO" sz="1100" dirty="0">
                <a:latin typeface="Courier New" panose="02070309020205020404" pitchFamily="49" charset="0"/>
                <a:cs typeface="Courier New" panose="02070309020205020404" pitchFamily="49" charset="0"/>
              </a:rPr>
              <a:t>    &lt;meta </a:t>
            </a:r>
            <a:r>
              <a:rPr lang="es-CO" sz="1100" dirty="0" err="1">
                <a:latin typeface="Courier New" panose="02070309020205020404" pitchFamily="49" charset="0"/>
                <a:cs typeface="Courier New" panose="02070309020205020404" pitchFamily="49" charset="0"/>
              </a:rPr>
              <a:t>charset</a:t>
            </a:r>
            <a:r>
              <a:rPr lang="es-CO" sz="1100" dirty="0">
                <a:latin typeface="Courier New" panose="02070309020205020404" pitchFamily="49" charset="0"/>
                <a:cs typeface="Courier New" panose="02070309020205020404" pitchFamily="49" charset="0"/>
              </a:rPr>
              <a:t>="utf-8"&gt;</a:t>
            </a:r>
          </a:p>
          <a:p>
            <a:r>
              <a:rPr lang="es-CO" sz="1100" dirty="0">
                <a:latin typeface="Courier New" panose="02070309020205020404" pitchFamily="49" charset="0"/>
                <a:cs typeface="Courier New" panose="02070309020205020404" pitchFamily="49" charset="0"/>
              </a:rPr>
              <a:t>    &lt;</a:t>
            </a:r>
            <a:r>
              <a:rPr lang="es-CO" sz="1100" dirty="0" err="1">
                <a:latin typeface="Courier New" panose="02070309020205020404" pitchFamily="49" charset="0"/>
                <a:cs typeface="Courier New" panose="02070309020205020404" pitchFamily="49" charset="0"/>
              </a:rPr>
              <a:t>title</a:t>
            </a:r>
            <a:r>
              <a:rPr lang="es-CO" sz="1100" dirty="0">
                <a:latin typeface="Courier New" panose="02070309020205020404" pitchFamily="49" charset="0"/>
                <a:cs typeface="Courier New" panose="02070309020205020404" pitchFamily="49" charset="0"/>
              </a:rPr>
              <a:t>&gt;Mi pagina de prueba&lt;/</a:t>
            </a:r>
            <a:r>
              <a:rPr lang="es-CO" sz="1100" dirty="0" err="1">
                <a:latin typeface="Courier New" panose="02070309020205020404" pitchFamily="49" charset="0"/>
                <a:cs typeface="Courier New" panose="02070309020205020404" pitchFamily="49" charset="0"/>
              </a:rPr>
              <a:t>title</a:t>
            </a:r>
            <a:r>
              <a:rPr lang="es-CO" sz="1100" dirty="0">
                <a:latin typeface="Courier New" panose="02070309020205020404" pitchFamily="49" charset="0"/>
                <a:cs typeface="Courier New" panose="02070309020205020404" pitchFamily="49" charset="0"/>
              </a:rPr>
              <a:t>&gt;</a:t>
            </a:r>
          </a:p>
          <a:p>
            <a:r>
              <a:rPr lang="es-CO" sz="1100" dirty="0">
                <a:latin typeface="Courier New" panose="02070309020205020404" pitchFamily="49" charset="0"/>
                <a:cs typeface="Courier New" panose="02070309020205020404" pitchFamily="49" charset="0"/>
              </a:rPr>
              <a:t>  &lt;/head&gt;</a:t>
            </a:r>
          </a:p>
          <a:p>
            <a:r>
              <a:rPr lang="es-CO" sz="1100" dirty="0">
                <a:latin typeface="Courier New" panose="02070309020205020404" pitchFamily="49" charset="0"/>
                <a:cs typeface="Courier New" panose="02070309020205020404" pitchFamily="49" charset="0"/>
              </a:rPr>
              <a:t>  &lt;</a:t>
            </a:r>
            <a:r>
              <a:rPr lang="es-CO" sz="1100" dirty="0" err="1">
                <a:latin typeface="Courier New" panose="02070309020205020404" pitchFamily="49" charset="0"/>
                <a:cs typeface="Courier New" panose="02070309020205020404" pitchFamily="49" charset="0"/>
              </a:rPr>
              <a:t>body</a:t>
            </a:r>
            <a:r>
              <a:rPr lang="es-CO" sz="1100" dirty="0">
                <a:latin typeface="Courier New" panose="02070309020205020404" pitchFamily="49" charset="0"/>
                <a:cs typeface="Courier New" panose="02070309020205020404" pitchFamily="49" charset="0"/>
              </a:rPr>
              <a:t>&gt;</a:t>
            </a:r>
          </a:p>
          <a:p>
            <a:r>
              <a:rPr lang="es-CO" sz="1100" dirty="0">
                <a:latin typeface="Courier New" panose="02070309020205020404" pitchFamily="49" charset="0"/>
                <a:cs typeface="Courier New" panose="02070309020205020404" pitchFamily="49" charset="0"/>
              </a:rPr>
              <a:t>    &lt;</a:t>
            </a:r>
            <a:r>
              <a:rPr lang="es-CO" sz="1100" dirty="0" err="1">
                <a:latin typeface="Courier New" panose="02070309020205020404" pitchFamily="49" charset="0"/>
                <a:cs typeface="Courier New" panose="02070309020205020404" pitchFamily="49" charset="0"/>
              </a:rPr>
              <a:t>img</a:t>
            </a:r>
            <a:r>
              <a:rPr lang="es-CO" sz="1100" dirty="0">
                <a:latin typeface="Courier New" panose="02070309020205020404" pitchFamily="49" charset="0"/>
                <a:cs typeface="Courier New" panose="02070309020205020404" pitchFamily="49" charset="0"/>
              </a:rPr>
              <a:t> </a:t>
            </a:r>
            <a:r>
              <a:rPr lang="es-CO" sz="1100" dirty="0" err="1">
                <a:latin typeface="Courier New" panose="02070309020205020404" pitchFamily="49" charset="0"/>
                <a:cs typeface="Courier New" panose="02070309020205020404" pitchFamily="49" charset="0"/>
              </a:rPr>
              <a:t>src</a:t>
            </a:r>
            <a:r>
              <a:rPr lang="es-CO" sz="1100" dirty="0">
                <a:latin typeface="Courier New" panose="02070309020205020404" pitchFamily="49" charset="0"/>
                <a:cs typeface="Courier New" panose="02070309020205020404" pitchFamily="49" charset="0"/>
              </a:rPr>
              <a:t>="</a:t>
            </a:r>
            <a:r>
              <a:rPr lang="es-CO" sz="1100" dirty="0" err="1">
                <a:latin typeface="Courier New" panose="02070309020205020404" pitchFamily="49" charset="0"/>
                <a:cs typeface="Courier New" panose="02070309020205020404" pitchFamily="49" charset="0"/>
              </a:rPr>
              <a:t>images</a:t>
            </a:r>
            <a:r>
              <a:rPr lang="es-CO" sz="1100" dirty="0">
                <a:latin typeface="Courier New" panose="02070309020205020404" pitchFamily="49" charset="0"/>
                <a:cs typeface="Courier New" panose="02070309020205020404" pitchFamily="49" charset="0"/>
              </a:rPr>
              <a:t>/firefox-icon.png" </a:t>
            </a:r>
            <a:r>
              <a:rPr lang="es-CO" sz="1100" dirty="0" err="1">
                <a:latin typeface="Courier New" panose="02070309020205020404" pitchFamily="49" charset="0"/>
                <a:cs typeface="Courier New" panose="02070309020205020404" pitchFamily="49" charset="0"/>
              </a:rPr>
              <a:t>alt</a:t>
            </a:r>
            <a:r>
              <a:rPr lang="es-CO" sz="1100" dirty="0">
                <a:latin typeface="Courier New" panose="02070309020205020404" pitchFamily="49" charset="0"/>
                <a:cs typeface="Courier New" panose="02070309020205020404" pitchFamily="49" charset="0"/>
              </a:rPr>
              <a:t>="Mi imagen de prueba"&gt;</a:t>
            </a:r>
          </a:p>
          <a:p>
            <a:r>
              <a:rPr lang="es-CO" sz="1100" dirty="0">
                <a:latin typeface="Courier New" panose="02070309020205020404" pitchFamily="49" charset="0"/>
                <a:cs typeface="Courier New" panose="02070309020205020404" pitchFamily="49" charset="0"/>
              </a:rPr>
              <a:t>  &lt;/</a:t>
            </a:r>
            <a:r>
              <a:rPr lang="es-CO" sz="1100" dirty="0" err="1">
                <a:latin typeface="Courier New" panose="02070309020205020404" pitchFamily="49" charset="0"/>
                <a:cs typeface="Courier New" panose="02070309020205020404" pitchFamily="49" charset="0"/>
              </a:rPr>
              <a:t>body</a:t>
            </a:r>
            <a:r>
              <a:rPr lang="es-CO" sz="1100" dirty="0">
                <a:latin typeface="Courier New" panose="02070309020205020404" pitchFamily="49" charset="0"/>
                <a:cs typeface="Courier New" panose="02070309020205020404" pitchFamily="49" charset="0"/>
              </a:rPr>
              <a:t>&gt;</a:t>
            </a:r>
          </a:p>
          <a:p>
            <a:r>
              <a:rPr lang="es-CO" sz="1100" dirty="0">
                <a:latin typeface="Courier New" panose="02070309020205020404" pitchFamily="49" charset="0"/>
                <a:cs typeface="Courier New" panose="02070309020205020404" pitchFamily="49" charset="0"/>
              </a:rPr>
              <a:t>&lt;/</a:t>
            </a:r>
            <a:r>
              <a:rPr lang="es-CO" sz="1100" dirty="0" err="1">
                <a:latin typeface="Courier New" panose="02070309020205020404" pitchFamily="49" charset="0"/>
                <a:cs typeface="Courier New" panose="02070309020205020404" pitchFamily="49" charset="0"/>
              </a:rPr>
              <a:t>html</a:t>
            </a:r>
            <a:r>
              <a:rPr lang="es-CO" sz="1100" dirty="0">
                <a:latin typeface="Courier New" panose="02070309020205020404" pitchFamily="49" charset="0"/>
                <a:cs typeface="Courier New" panose="02070309020205020404" pitchFamily="49" charset="0"/>
              </a:rPr>
              <a:t>&gt;</a:t>
            </a:r>
          </a:p>
        </p:txBody>
      </p:sp>
      <p:sp>
        <p:nvSpPr>
          <p:cNvPr id="4" name="Rectangle 1">
            <a:extLst>
              <a:ext uri="{FF2B5EF4-FFF2-40B4-BE49-F238E27FC236}">
                <a16:creationId xmlns:a16="http://schemas.microsoft.com/office/drawing/2014/main" id="{AEB9238D-774F-6640-2D02-FE10F7652EA1}"/>
              </a:ext>
            </a:extLst>
          </p:cNvPr>
          <p:cNvSpPr>
            <a:spLocks noChangeArrowheads="1"/>
          </p:cNvSpPr>
          <p:nvPr/>
        </p:nvSpPr>
        <p:spPr bwMode="auto">
          <a:xfrm>
            <a:off x="6698342" y="1431679"/>
            <a:ext cx="2326830" cy="51413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t" anchorCtr="0">
            <a:noAutofit/>
          </a:bodyPr>
          <a:lstStyle/>
          <a:p>
            <a:pPr>
              <a:buClr>
                <a:schemeClr val="dk1"/>
              </a:buClr>
              <a:buSzPts val="1100"/>
            </a:pPr>
            <a:r>
              <a:rPr lang="es-ES" altLang="en-US" sz="1050" dirty="0">
                <a:solidFill>
                  <a:schemeClr val="dk1"/>
                </a:solidFill>
                <a:latin typeface="Roboto"/>
                <a:ea typeface="Roboto"/>
                <a:cs typeface="Roboto"/>
                <a:sym typeface="Roboto"/>
              </a:rPr>
              <a:t>Encierra todo el contenido de la página entera </a:t>
            </a:r>
            <a:endParaRPr lang="es-CO" altLang="en-US" sz="1050" dirty="0">
              <a:solidFill>
                <a:schemeClr val="dk1"/>
              </a:solidFill>
              <a:latin typeface="Roboto"/>
              <a:ea typeface="Roboto"/>
              <a:cs typeface="Roboto"/>
              <a:sym typeface="Roboto"/>
            </a:endParaRPr>
          </a:p>
        </p:txBody>
      </p:sp>
      <p:sp>
        <p:nvSpPr>
          <p:cNvPr id="7" name="CuadroTexto 6">
            <a:extLst>
              <a:ext uri="{FF2B5EF4-FFF2-40B4-BE49-F238E27FC236}">
                <a16:creationId xmlns:a16="http://schemas.microsoft.com/office/drawing/2014/main" id="{38E0B061-457F-C1B4-BB91-6B755C16B92D}"/>
              </a:ext>
            </a:extLst>
          </p:cNvPr>
          <p:cNvSpPr txBox="1"/>
          <p:nvPr/>
        </p:nvSpPr>
        <p:spPr>
          <a:xfrm>
            <a:off x="6698342" y="2084966"/>
            <a:ext cx="2326830" cy="96212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a:buClr>
                <a:schemeClr val="dk1"/>
              </a:buClr>
              <a:buSzPts val="1100"/>
              <a:defRPr sz="1050">
                <a:solidFill>
                  <a:schemeClr val="dk1"/>
                </a:solidFill>
                <a:latin typeface="Roboto"/>
                <a:ea typeface="Roboto"/>
                <a:cs typeface="Roboto"/>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ES" dirty="0"/>
              <a:t>Actúa como un contenedor de todo aquello que quieres incluir en la página HTML que no es contenido visible por los visitantes de la página</a:t>
            </a:r>
            <a:endParaRPr lang="es-CO" dirty="0"/>
          </a:p>
        </p:txBody>
      </p:sp>
      <p:sp>
        <p:nvSpPr>
          <p:cNvPr id="10" name="CuadroTexto 9">
            <a:extLst>
              <a:ext uri="{FF2B5EF4-FFF2-40B4-BE49-F238E27FC236}">
                <a16:creationId xmlns:a16="http://schemas.microsoft.com/office/drawing/2014/main" id="{443CC03E-0B68-EAFC-9262-A9D9F2176086}"/>
              </a:ext>
            </a:extLst>
          </p:cNvPr>
          <p:cNvSpPr txBox="1"/>
          <p:nvPr/>
        </p:nvSpPr>
        <p:spPr>
          <a:xfrm>
            <a:off x="6698342" y="3186242"/>
            <a:ext cx="2326830" cy="96212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a:buClr>
                <a:schemeClr val="dk1"/>
              </a:buClr>
              <a:buSzPts val="1100"/>
              <a:defRPr sz="1050">
                <a:solidFill>
                  <a:schemeClr val="dk1"/>
                </a:solidFill>
                <a:latin typeface="Roboto"/>
                <a:ea typeface="Roboto"/>
                <a:cs typeface="Roboto"/>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ES" dirty="0"/>
              <a:t>Establece el juego de caracteres que tu documento usará en utf-8, que incluye casi todos los caracteres de todos los idiomas humanos</a:t>
            </a:r>
            <a:endParaRPr lang="es-CO" dirty="0"/>
          </a:p>
        </p:txBody>
      </p:sp>
      <p:sp>
        <p:nvSpPr>
          <p:cNvPr id="15" name="Rectángulo 14">
            <a:extLst>
              <a:ext uri="{FF2B5EF4-FFF2-40B4-BE49-F238E27FC236}">
                <a16:creationId xmlns:a16="http://schemas.microsoft.com/office/drawing/2014/main" id="{85370673-D421-ECBC-971F-45D4092EB684}"/>
              </a:ext>
            </a:extLst>
          </p:cNvPr>
          <p:cNvSpPr/>
          <p:nvPr/>
        </p:nvSpPr>
        <p:spPr>
          <a:xfrm>
            <a:off x="1008742" y="1512117"/>
            <a:ext cx="1444173" cy="199547"/>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553199FC-A772-EBC6-9F9B-2B10D2EC0424}"/>
              </a:ext>
            </a:extLst>
          </p:cNvPr>
          <p:cNvSpPr/>
          <p:nvPr/>
        </p:nvSpPr>
        <p:spPr>
          <a:xfrm>
            <a:off x="1008742" y="1710898"/>
            <a:ext cx="1444173" cy="183798"/>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a:extLst>
              <a:ext uri="{FF2B5EF4-FFF2-40B4-BE49-F238E27FC236}">
                <a16:creationId xmlns:a16="http://schemas.microsoft.com/office/drawing/2014/main" id="{8083DCB8-3ECB-854A-23C2-0CAE6D3A6F22}"/>
              </a:ext>
            </a:extLst>
          </p:cNvPr>
          <p:cNvSpPr/>
          <p:nvPr/>
        </p:nvSpPr>
        <p:spPr>
          <a:xfrm>
            <a:off x="1134661" y="1894696"/>
            <a:ext cx="1444173" cy="162358"/>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a:extLst>
              <a:ext uri="{FF2B5EF4-FFF2-40B4-BE49-F238E27FC236}">
                <a16:creationId xmlns:a16="http://schemas.microsoft.com/office/drawing/2014/main" id="{ADAE29BE-0370-3C59-7A38-1AC57246AD5E}"/>
              </a:ext>
            </a:extLst>
          </p:cNvPr>
          <p:cNvSpPr/>
          <p:nvPr/>
        </p:nvSpPr>
        <p:spPr>
          <a:xfrm>
            <a:off x="1299028" y="2052868"/>
            <a:ext cx="2053772" cy="146258"/>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CuadroTexto 19">
            <a:extLst>
              <a:ext uri="{FF2B5EF4-FFF2-40B4-BE49-F238E27FC236}">
                <a16:creationId xmlns:a16="http://schemas.microsoft.com/office/drawing/2014/main" id="{0A8CFF59-7340-2A78-19A2-8BC22ECF2689}"/>
              </a:ext>
            </a:extLst>
          </p:cNvPr>
          <p:cNvSpPr txBox="1"/>
          <p:nvPr/>
        </p:nvSpPr>
        <p:spPr>
          <a:xfrm>
            <a:off x="4085855" y="3881232"/>
            <a:ext cx="2326830" cy="96212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Clr>
                <a:schemeClr val="dk1"/>
              </a:buClr>
              <a:buSzPts val="1100"/>
              <a:defRPr sz="1050">
                <a:solidFill>
                  <a:schemeClr val="dk1"/>
                </a:solidFill>
                <a:latin typeface="Roboto"/>
                <a:ea typeface="Roboto"/>
                <a:cs typeface="Roboto"/>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ES" dirty="0"/>
              <a:t>Establece el título de tu página, que es el título que aparece en la pestaña o en la barra de título del navegador cuando la página es cargada</a:t>
            </a:r>
            <a:endParaRPr lang="es-CO" dirty="0"/>
          </a:p>
        </p:txBody>
      </p:sp>
      <p:sp>
        <p:nvSpPr>
          <p:cNvPr id="22" name="CuadroTexto 21">
            <a:extLst>
              <a:ext uri="{FF2B5EF4-FFF2-40B4-BE49-F238E27FC236}">
                <a16:creationId xmlns:a16="http://schemas.microsoft.com/office/drawing/2014/main" id="{F3620C8C-A084-35BC-3EC7-2802F759E340}"/>
              </a:ext>
            </a:extLst>
          </p:cNvPr>
          <p:cNvSpPr txBox="1"/>
          <p:nvPr/>
        </p:nvSpPr>
        <p:spPr>
          <a:xfrm>
            <a:off x="1008742" y="3867087"/>
            <a:ext cx="2621996" cy="9762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Clr>
                <a:schemeClr val="dk1"/>
              </a:buClr>
              <a:buSzPts val="1100"/>
              <a:defRPr sz="1050">
                <a:solidFill>
                  <a:schemeClr val="dk1"/>
                </a:solidFill>
                <a:latin typeface="Roboto"/>
                <a:ea typeface="Roboto"/>
                <a:cs typeface="Roboto"/>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ES" dirty="0"/>
              <a:t>Encierra todo el contenido que deseas mostrar a los usuarios web que visiten tu página, ya sea texto, imágenes, videos, juegos, pistas de audio reproducibles, y demás</a:t>
            </a:r>
            <a:endParaRPr lang="es-CO" dirty="0"/>
          </a:p>
        </p:txBody>
      </p:sp>
      <p:sp>
        <p:nvSpPr>
          <p:cNvPr id="23" name="Rectángulo 22">
            <a:extLst>
              <a:ext uri="{FF2B5EF4-FFF2-40B4-BE49-F238E27FC236}">
                <a16:creationId xmlns:a16="http://schemas.microsoft.com/office/drawing/2014/main" id="{44420457-23D4-EED9-46E7-A5EE600D7920}"/>
              </a:ext>
            </a:extLst>
          </p:cNvPr>
          <p:cNvSpPr/>
          <p:nvPr/>
        </p:nvSpPr>
        <p:spPr>
          <a:xfrm>
            <a:off x="1141918" y="2571750"/>
            <a:ext cx="747486" cy="146258"/>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5" name="Conector: angular 24">
            <a:extLst>
              <a:ext uri="{FF2B5EF4-FFF2-40B4-BE49-F238E27FC236}">
                <a16:creationId xmlns:a16="http://schemas.microsoft.com/office/drawing/2014/main" id="{FB54148D-447C-86F1-45C1-E00FD0E52343}"/>
              </a:ext>
            </a:extLst>
          </p:cNvPr>
          <p:cNvCxnSpPr>
            <a:stCxn id="15" idx="3"/>
            <a:endCxn id="8" idx="1"/>
          </p:cNvCxnSpPr>
          <p:nvPr/>
        </p:nvCxnSpPr>
        <p:spPr>
          <a:xfrm flipV="1">
            <a:off x="2452915" y="1041026"/>
            <a:ext cx="4245427" cy="570865"/>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6" name="Conector: angular 25">
            <a:extLst>
              <a:ext uri="{FF2B5EF4-FFF2-40B4-BE49-F238E27FC236}">
                <a16:creationId xmlns:a16="http://schemas.microsoft.com/office/drawing/2014/main" id="{F9B3AF79-4177-D440-D836-7C99FF5C8F10}"/>
              </a:ext>
            </a:extLst>
          </p:cNvPr>
          <p:cNvCxnSpPr>
            <a:cxnSpLocks/>
            <a:stCxn id="16" idx="3"/>
            <a:endCxn id="4" idx="1"/>
          </p:cNvCxnSpPr>
          <p:nvPr/>
        </p:nvCxnSpPr>
        <p:spPr>
          <a:xfrm flipV="1">
            <a:off x="2452915" y="1688748"/>
            <a:ext cx="4245427" cy="114049"/>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9" name="Conector: angular 28">
            <a:extLst>
              <a:ext uri="{FF2B5EF4-FFF2-40B4-BE49-F238E27FC236}">
                <a16:creationId xmlns:a16="http://schemas.microsoft.com/office/drawing/2014/main" id="{A2E93C87-A26B-02EC-8133-B670895F8FB4}"/>
              </a:ext>
            </a:extLst>
          </p:cNvPr>
          <p:cNvCxnSpPr>
            <a:cxnSpLocks/>
            <a:stCxn id="17" idx="3"/>
            <a:endCxn id="7" idx="1"/>
          </p:cNvCxnSpPr>
          <p:nvPr/>
        </p:nvCxnSpPr>
        <p:spPr>
          <a:xfrm>
            <a:off x="2578834" y="1975875"/>
            <a:ext cx="4119508" cy="590155"/>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9" name="Conector: angular 38">
            <a:extLst>
              <a:ext uri="{FF2B5EF4-FFF2-40B4-BE49-F238E27FC236}">
                <a16:creationId xmlns:a16="http://schemas.microsoft.com/office/drawing/2014/main" id="{47B2C5EE-EF66-B62B-46B8-9EB8BDFBBBA3}"/>
              </a:ext>
            </a:extLst>
          </p:cNvPr>
          <p:cNvCxnSpPr>
            <a:cxnSpLocks/>
            <a:stCxn id="18" idx="3"/>
            <a:endCxn id="10" idx="1"/>
          </p:cNvCxnSpPr>
          <p:nvPr/>
        </p:nvCxnSpPr>
        <p:spPr>
          <a:xfrm>
            <a:off x="3352800" y="2125997"/>
            <a:ext cx="3345542" cy="1541309"/>
          </a:xfrm>
          <a:prstGeom prst="bentConnector3">
            <a:avLst>
              <a:gd name="adj1" fmla="val 27874"/>
            </a:avLst>
          </a:prstGeom>
          <a:ln>
            <a:tailEnd type="triangle"/>
          </a:ln>
        </p:spPr>
        <p:style>
          <a:lnRef idx="2">
            <a:schemeClr val="accent4"/>
          </a:lnRef>
          <a:fillRef idx="0">
            <a:schemeClr val="accent4"/>
          </a:fillRef>
          <a:effectRef idx="1">
            <a:schemeClr val="accent4"/>
          </a:effectRef>
          <a:fontRef idx="minor">
            <a:schemeClr val="tx1"/>
          </a:fontRef>
        </p:style>
      </p:cxnSp>
      <p:sp>
        <p:nvSpPr>
          <p:cNvPr id="57" name="Rectángulo 56">
            <a:extLst>
              <a:ext uri="{FF2B5EF4-FFF2-40B4-BE49-F238E27FC236}">
                <a16:creationId xmlns:a16="http://schemas.microsoft.com/office/drawing/2014/main" id="{6B9C1EA2-93C8-8B4C-AA73-58A9A44D2218}"/>
              </a:ext>
            </a:extLst>
          </p:cNvPr>
          <p:cNvSpPr/>
          <p:nvPr/>
        </p:nvSpPr>
        <p:spPr>
          <a:xfrm>
            <a:off x="1299028" y="2201883"/>
            <a:ext cx="667658" cy="146258"/>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58" name="Conector: angular 57">
            <a:extLst>
              <a:ext uri="{FF2B5EF4-FFF2-40B4-BE49-F238E27FC236}">
                <a16:creationId xmlns:a16="http://schemas.microsoft.com/office/drawing/2014/main" id="{95341D2B-7EAA-9D39-913C-83DD22BE0679}"/>
              </a:ext>
            </a:extLst>
          </p:cNvPr>
          <p:cNvCxnSpPr>
            <a:cxnSpLocks/>
            <a:stCxn id="57" idx="3"/>
            <a:endCxn id="20" idx="1"/>
          </p:cNvCxnSpPr>
          <p:nvPr/>
        </p:nvCxnSpPr>
        <p:spPr>
          <a:xfrm>
            <a:off x="1966686" y="2275012"/>
            <a:ext cx="2119169" cy="2087283"/>
          </a:xfrm>
          <a:prstGeom prst="bentConnector3">
            <a:avLst>
              <a:gd name="adj1" fmla="val 86300"/>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97" name="Conector: angular 896">
            <a:extLst>
              <a:ext uri="{FF2B5EF4-FFF2-40B4-BE49-F238E27FC236}">
                <a16:creationId xmlns:a16="http://schemas.microsoft.com/office/drawing/2014/main" id="{6B03867F-31E5-5CCC-6119-45ACC7A86C2F}"/>
              </a:ext>
            </a:extLst>
          </p:cNvPr>
          <p:cNvCxnSpPr>
            <a:cxnSpLocks/>
            <a:stCxn id="23" idx="2"/>
            <a:endCxn id="22" idx="0"/>
          </p:cNvCxnSpPr>
          <p:nvPr/>
        </p:nvCxnSpPr>
        <p:spPr>
          <a:xfrm rot="16200000" flipH="1">
            <a:off x="1343161" y="2890507"/>
            <a:ext cx="1149079" cy="804079"/>
          </a:xfrm>
          <a:prstGeom prst="bentConnector3">
            <a:avLst>
              <a:gd name="adj1" fmla="val 62000"/>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485917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59056" y="903380"/>
            <a:ext cx="5861057" cy="3991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CO" dirty="0"/>
              <a:t>Elementos</a:t>
            </a:r>
          </a:p>
          <a:p>
            <a:pPr marL="0" lvl="0" indent="0" algn="l" rtl="0">
              <a:spcBef>
                <a:spcPts val="0"/>
              </a:spcBef>
              <a:spcAft>
                <a:spcPts val="1600"/>
              </a:spcAft>
              <a:buNone/>
            </a:pPr>
            <a:endParaRPr lang="es-CO" dirty="0"/>
          </a:p>
        </p:txBody>
      </p:sp>
      <p:pic>
        <p:nvPicPr>
          <p:cNvPr id="3" name="Imagen 2">
            <a:extLst>
              <a:ext uri="{FF2B5EF4-FFF2-40B4-BE49-F238E27FC236}">
                <a16:creationId xmlns:a16="http://schemas.microsoft.com/office/drawing/2014/main" id="{7453B70E-FD02-D850-2C01-AEC1DC69D974}"/>
              </a:ext>
            </a:extLst>
          </p:cNvPr>
          <p:cNvPicPr>
            <a:picLocks noChangeAspect="1"/>
          </p:cNvPicPr>
          <p:nvPr/>
        </p:nvPicPr>
        <p:blipFill>
          <a:blip r:embed="rId3"/>
          <a:stretch>
            <a:fillRect/>
          </a:stretch>
        </p:blipFill>
        <p:spPr>
          <a:xfrm>
            <a:off x="1074285" y="1373143"/>
            <a:ext cx="3381601" cy="262819"/>
          </a:xfrm>
          <a:prstGeom prst="rect">
            <a:avLst/>
          </a:prstGeom>
        </p:spPr>
      </p:pic>
      <p:pic>
        <p:nvPicPr>
          <p:cNvPr id="5" name="Imagen 4">
            <a:extLst>
              <a:ext uri="{FF2B5EF4-FFF2-40B4-BE49-F238E27FC236}">
                <a16:creationId xmlns:a16="http://schemas.microsoft.com/office/drawing/2014/main" id="{FCDACB97-E1EC-C772-417E-0FB13B7331D9}"/>
              </a:ext>
            </a:extLst>
          </p:cNvPr>
          <p:cNvPicPr>
            <a:picLocks noChangeAspect="1"/>
          </p:cNvPicPr>
          <p:nvPr/>
        </p:nvPicPr>
        <p:blipFill>
          <a:blip r:embed="rId4"/>
          <a:stretch>
            <a:fillRect/>
          </a:stretch>
        </p:blipFill>
        <p:spPr>
          <a:xfrm>
            <a:off x="1074285" y="1672018"/>
            <a:ext cx="2575295" cy="761707"/>
          </a:xfrm>
          <a:prstGeom prst="rect">
            <a:avLst/>
          </a:prstGeom>
        </p:spPr>
      </p:pic>
      <p:pic>
        <p:nvPicPr>
          <p:cNvPr id="10" name="Imagen 9">
            <a:extLst>
              <a:ext uri="{FF2B5EF4-FFF2-40B4-BE49-F238E27FC236}">
                <a16:creationId xmlns:a16="http://schemas.microsoft.com/office/drawing/2014/main" id="{78410A95-72E0-04D9-66D5-FF21FC6F2061}"/>
              </a:ext>
            </a:extLst>
          </p:cNvPr>
          <p:cNvPicPr>
            <a:picLocks noChangeAspect="1"/>
          </p:cNvPicPr>
          <p:nvPr/>
        </p:nvPicPr>
        <p:blipFill>
          <a:blip r:embed="rId5"/>
          <a:stretch>
            <a:fillRect/>
          </a:stretch>
        </p:blipFill>
        <p:spPr>
          <a:xfrm>
            <a:off x="1074284" y="2469781"/>
            <a:ext cx="2184172" cy="289875"/>
          </a:xfrm>
          <a:prstGeom prst="rect">
            <a:avLst/>
          </a:prstGeom>
        </p:spPr>
      </p:pic>
      <p:pic>
        <p:nvPicPr>
          <p:cNvPr id="13" name="Imagen 12">
            <a:extLst>
              <a:ext uri="{FF2B5EF4-FFF2-40B4-BE49-F238E27FC236}">
                <a16:creationId xmlns:a16="http://schemas.microsoft.com/office/drawing/2014/main" id="{67B315A8-7A30-53DF-802A-2E19E0D73716}"/>
              </a:ext>
            </a:extLst>
          </p:cNvPr>
          <p:cNvPicPr>
            <a:picLocks noChangeAspect="1"/>
          </p:cNvPicPr>
          <p:nvPr/>
        </p:nvPicPr>
        <p:blipFill>
          <a:blip r:embed="rId6"/>
          <a:stretch>
            <a:fillRect/>
          </a:stretch>
        </p:blipFill>
        <p:spPr>
          <a:xfrm>
            <a:off x="1074285" y="2798538"/>
            <a:ext cx="5551488" cy="434636"/>
          </a:xfrm>
          <a:prstGeom prst="rect">
            <a:avLst/>
          </a:prstGeom>
        </p:spPr>
      </p:pic>
      <p:pic>
        <p:nvPicPr>
          <p:cNvPr id="15" name="Imagen 14">
            <a:extLst>
              <a:ext uri="{FF2B5EF4-FFF2-40B4-BE49-F238E27FC236}">
                <a16:creationId xmlns:a16="http://schemas.microsoft.com/office/drawing/2014/main" id="{D205D343-9B14-EB58-A746-C8B9E44828F4}"/>
              </a:ext>
            </a:extLst>
          </p:cNvPr>
          <p:cNvPicPr>
            <a:picLocks noChangeAspect="1"/>
          </p:cNvPicPr>
          <p:nvPr/>
        </p:nvPicPr>
        <p:blipFill>
          <a:blip r:embed="rId7"/>
          <a:stretch>
            <a:fillRect/>
          </a:stretch>
        </p:blipFill>
        <p:spPr>
          <a:xfrm>
            <a:off x="1074284" y="3267544"/>
            <a:ext cx="1697945" cy="286485"/>
          </a:xfrm>
          <a:prstGeom prst="rect">
            <a:avLst/>
          </a:prstGeom>
        </p:spPr>
      </p:pic>
      <p:pic>
        <p:nvPicPr>
          <p:cNvPr id="17" name="Imagen 16">
            <a:extLst>
              <a:ext uri="{FF2B5EF4-FFF2-40B4-BE49-F238E27FC236}">
                <a16:creationId xmlns:a16="http://schemas.microsoft.com/office/drawing/2014/main" id="{29B13E6F-CF48-5B58-A982-5A927B683D03}"/>
              </a:ext>
            </a:extLst>
          </p:cNvPr>
          <p:cNvPicPr>
            <a:picLocks noChangeAspect="1"/>
          </p:cNvPicPr>
          <p:nvPr/>
        </p:nvPicPr>
        <p:blipFill rotWithShape="1">
          <a:blip r:embed="rId8"/>
          <a:srcRect t="18385" b="17621"/>
          <a:stretch/>
        </p:blipFill>
        <p:spPr>
          <a:xfrm>
            <a:off x="1074284" y="3588399"/>
            <a:ext cx="2307545" cy="224611"/>
          </a:xfrm>
          <a:prstGeom prst="rect">
            <a:avLst/>
          </a:prstGeom>
        </p:spPr>
      </p:pic>
      <p:pic>
        <p:nvPicPr>
          <p:cNvPr id="19" name="Imagen 18">
            <a:extLst>
              <a:ext uri="{FF2B5EF4-FFF2-40B4-BE49-F238E27FC236}">
                <a16:creationId xmlns:a16="http://schemas.microsoft.com/office/drawing/2014/main" id="{81C7E647-BAF6-4588-7AC2-C28BEA1BCDB7}"/>
              </a:ext>
            </a:extLst>
          </p:cNvPr>
          <p:cNvPicPr>
            <a:picLocks noChangeAspect="1"/>
          </p:cNvPicPr>
          <p:nvPr/>
        </p:nvPicPr>
        <p:blipFill>
          <a:blip r:embed="rId9"/>
          <a:stretch>
            <a:fillRect/>
          </a:stretch>
        </p:blipFill>
        <p:spPr>
          <a:xfrm>
            <a:off x="1074284" y="3847380"/>
            <a:ext cx="4825773" cy="251205"/>
          </a:xfrm>
          <a:prstGeom prst="rect">
            <a:avLst/>
          </a:prstGeom>
        </p:spPr>
      </p:pic>
    </p:spTree>
    <p:extLst>
      <p:ext uri="{BB962C8B-B14F-4D97-AF65-F5344CB8AC3E}">
        <p14:creationId xmlns:p14="http://schemas.microsoft.com/office/powerpoint/2010/main" val="38498947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309"/>
        <p:cNvGrpSpPr/>
        <p:nvPr/>
      </p:nvGrpSpPr>
      <p:grpSpPr>
        <a:xfrm>
          <a:off x="0" y="0"/>
          <a:ext cx="0" cy="0"/>
          <a:chOff x="0" y="0"/>
          <a:chExt cx="0" cy="0"/>
        </a:xfrm>
      </p:grpSpPr>
      <p:sp>
        <p:nvSpPr>
          <p:cNvPr id="1310" name="Google Shape;1310;p66"/>
          <p:cNvSpPr txBox="1">
            <a:spLocks noGrp="1"/>
          </p:cNvSpPr>
          <p:nvPr>
            <p:ph type="title"/>
          </p:nvPr>
        </p:nvSpPr>
        <p:spPr>
          <a:xfrm>
            <a:off x="1903250" y="1834838"/>
            <a:ext cx="5337600" cy="112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CSS</a:t>
            </a:r>
            <a:endParaRPr dirty="0">
              <a:solidFill>
                <a:schemeClr val="accent5"/>
              </a:solidFill>
            </a:endParaRPr>
          </a:p>
        </p:txBody>
      </p:sp>
    </p:spTree>
    <p:extLst>
      <p:ext uri="{BB962C8B-B14F-4D97-AF65-F5344CB8AC3E}">
        <p14:creationId xmlns:p14="http://schemas.microsoft.com/office/powerpoint/2010/main" val="6633285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15513" y="1434192"/>
            <a:ext cx="6985915" cy="56605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dirty="0"/>
              <a:t>Lenguaje de hojas de estilo, es decir, te permite aplicar estilos de manera selectiva a elementos en documentos HTML</a:t>
            </a:r>
            <a:endParaRPr lang="es-CO" dirty="0"/>
          </a:p>
        </p:txBody>
      </p:sp>
      <p:pic>
        <p:nvPicPr>
          <p:cNvPr id="3" name="Imagen 2">
            <a:extLst>
              <a:ext uri="{FF2B5EF4-FFF2-40B4-BE49-F238E27FC236}">
                <a16:creationId xmlns:a16="http://schemas.microsoft.com/office/drawing/2014/main" id="{4015CF8C-9B90-F159-2EA9-B921901CD885}"/>
              </a:ext>
            </a:extLst>
          </p:cNvPr>
          <p:cNvPicPr>
            <a:picLocks noChangeAspect="1"/>
          </p:cNvPicPr>
          <p:nvPr/>
        </p:nvPicPr>
        <p:blipFill>
          <a:blip r:embed="rId3"/>
          <a:stretch>
            <a:fillRect/>
          </a:stretch>
        </p:blipFill>
        <p:spPr>
          <a:xfrm>
            <a:off x="4010232" y="2242910"/>
            <a:ext cx="1123535" cy="657679"/>
          </a:xfrm>
          <a:prstGeom prst="rect">
            <a:avLst/>
          </a:prstGeom>
        </p:spPr>
      </p:pic>
      <p:pic>
        <p:nvPicPr>
          <p:cNvPr id="4" name="Imagen 3">
            <a:extLst>
              <a:ext uri="{FF2B5EF4-FFF2-40B4-BE49-F238E27FC236}">
                <a16:creationId xmlns:a16="http://schemas.microsoft.com/office/drawing/2014/main" id="{CEB0A0C9-93A9-663B-4B0B-D166A4769F8B}"/>
              </a:ext>
            </a:extLst>
          </p:cNvPr>
          <p:cNvPicPr>
            <a:picLocks noChangeAspect="1"/>
          </p:cNvPicPr>
          <p:nvPr/>
        </p:nvPicPr>
        <p:blipFill>
          <a:blip r:embed="rId4"/>
          <a:stretch>
            <a:fillRect/>
          </a:stretch>
        </p:blipFill>
        <p:spPr>
          <a:xfrm>
            <a:off x="2079284" y="3206524"/>
            <a:ext cx="4985432" cy="367176"/>
          </a:xfrm>
          <a:prstGeom prst="rect">
            <a:avLst/>
          </a:prstGeom>
        </p:spPr>
      </p:pic>
    </p:spTree>
    <p:extLst>
      <p:ext uri="{BB962C8B-B14F-4D97-AF65-F5344CB8AC3E}">
        <p14:creationId xmlns:p14="http://schemas.microsoft.com/office/powerpoint/2010/main" val="158143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6000">
              <a:srgbClr val="13367C"/>
            </a:gs>
            <a:gs pos="96000">
              <a:srgbClr val="9E9E9E"/>
            </a:gs>
          </a:gsLst>
          <a:path path="shape">
            <a:fillToRect l="50000" t="50000" r="50000" b="50000"/>
          </a:path>
          <a:tileRect/>
        </a:gradFill>
        <a:effectLst/>
      </p:bgPr>
    </p:bg>
    <p:spTree>
      <p:nvGrpSpPr>
        <p:cNvPr id="1" name="Shape 753"/>
        <p:cNvGrpSpPr/>
        <p:nvPr/>
      </p:nvGrpSpPr>
      <p:grpSpPr>
        <a:xfrm>
          <a:off x="0" y="0"/>
          <a:ext cx="0" cy="0"/>
          <a:chOff x="0" y="0"/>
          <a:chExt cx="0" cy="0"/>
        </a:xfrm>
      </p:grpSpPr>
      <p:pic>
        <p:nvPicPr>
          <p:cNvPr id="2" name="Picture 2" descr="🥇 QUÉ es UX y UI ✓ [[[ Guía Obligatoria para Principiantes ]]]">
            <a:extLst>
              <a:ext uri="{FF2B5EF4-FFF2-40B4-BE49-F238E27FC236}">
                <a16:creationId xmlns:a16="http://schemas.microsoft.com/office/drawing/2014/main" id="{311873A4-F193-2472-9B64-974C4F822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373" y="317500"/>
            <a:ext cx="4464499" cy="22020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Qué es y qué hace un UX Designer? | Ironhack Blog">
            <a:extLst>
              <a:ext uri="{FF2B5EF4-FFF2-40B4-BE49-F238E27FC236}">
                <a16:creationId xmlns:a16="http://schemas.microsoft.com/office/drawing/2014/main" id="{E02A0D98-37A1-DDC3-B356-3B7538FF55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086" y="2623980"/>
            <a:ext cx="4129171" cy="229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018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5" y="1059543"/>
            <a:ext cx="5861057" cy="3991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CO" dirty="0"/>
              <a:t>Anatomía de una regla CSS</a:t>
            </a:r>
          </a:p>
          <a:p>
            <a:pPr marL="0" lvl="0" indent="0" algn="l" rtl="0">
              <a:spcBef>
                <a:spcPts val="0"/>
              </a:spcBef>
              <a:spcAft>
                <a:spcPts val="1600"/>
              </a:spcAft>
              <a:buNone/>
            </a:pPr>
            <a:endParaRPr lang="es-CO" dirty="0"/>
          </a:p>
        </p:txBody>
      </p:sp>
      <p:pic>
        <p:nvPicPr>
          <p:cNvPr id="3074" name="Picture 2" descr="Partes de una declaracion de css">
            <a:extLst>
              <a:ext uri="{FF2B5EF4-FFF2-40B4-BE49-F238E27FC236}">
                <a16:creationId xmlns:a16="http://schemas.microsoft.com/office/drawing/2014/main" id="{B90D024F-6BBC-558B-4E0A-9225F92FC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9906" y="1627510"/>
            <a:ext cx="3344182" cy="188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893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5" y="1059543"/>
            <a:ext cx="5861057" cy="3991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t>Cajas, cajas, todo se trata de cajas</a:t>
            </a:r>
            <a:endParaRPr lang="es-CO" dirty="0"/>
          </a:p>
        </p:txBody>
      </p:sp>
      <p:sp>
        <p:nvSpPr>
          <p:cNvPr id="8" name="Rectangle 1">
            <a:extLst>
              <a:ext uri="{FF2B5EF4-FFF2-40B4-BE49-F238E27FC236}">
                <a16:creationId xmlns:a16="http://schemas.microsoft.com/office/drawing/2014/main" id="{E2810E72-0EDC-18AA-AE60-4C9663A262C9}"/>
              </a:ext>
            </a:extLst>
          </p:cNvPr>
          <p:cNvSpPr>
            <a:spLocks noChangeArrowheads="1"/>
          </p:cNvSpPr>
          <p:nvPr/>
        </p:nvSpPr>
        <p:spPr bwMode="auto">
          <a:xfrm>
            <a:off x="1641471" y="4175324"/>
            <a:ext cx="5861057" cy="694219"/>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s-ES" altLang="en-US" sz="1200" dirty="0">
                <a:solidFill>
                  <a:schemeClr val="dk1"/>
                </a:solidFill>
                <a:latin typeface="Roboto"/>
                <a:ea typeface="Roboto"/>
                <a:cs typeface="Roboto"/>
                <a:sym typeface="Roboto"/>
              </a:rPr>
              <a:t>CSS trata mucho sobre cajas —ajustando su tamaño, color, posición, etc.—. Puedes pensar en la mayoría de los elementos HTML de tu página como cajas apiladas una sobre la otra.</a:t>
            </a:r>
            <a:endParaRPr lang="es-CO" altLang="en-US" sz="1200" dirty="0">
              <a:solidFill>
                <a:schemeClr val="dk1"/>
              </a:solidFill>
              <a:latin typeface="Roboto"/>
              <a:ea typeface="Roboto"/>
              <a:cs typeface="Roboto"/>
              <a:sym typeface="Roboto"/>
            </a:endParaRPr>
          </a:p>
        </p:txBody>
      </p:sp>
      <p:pic>
        <p:nvPicPr>
          <p:cNvPr id="4098" name="Picture 2" descr="Una gran pila de cajas o cajones puestos uno encima del otro.">
            <a:extLst>
              <a:ext uri="{FF2B5EF4-FFF2-40B4-BE49-F238E27FC236}">
                <a16:creationId xmlns:a16="http://schemas.microsoft.com/office/drawing/2014/main" id="{D5586DD2-E89D-7FEA-7E48-96224C9CF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559" y="1458687"/>
            <a:ext cx="3628882" cy="2625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922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5" y="1059543"/>
            <a:ext cx="5861057" cy="3991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t>Cajas, cajas, todo se trata de cajas</a:t>
            </a:r>
            <a:endParaRPr lang="es-CO" dirty="0"/>
          </a:p>
        </p:txBody>
      </p:sp>
      <p:sp>
        <p:nvSpPr>
          <p:cNvPr id="8" name="Rectangle 1">
            <a:extLst>
              <a:ext uri="{FF2B5EF4-FFF2-40B4-BE49-F238E27FC236}">
                <a16:creationId xmlns:a16="http://schemas.microsoft.com/office/drawing/2014/main" id="{E2810E72-0EDC-18AA-AE60-4C9663A262C9}"/>
              </a:ext>
            </a:extLst>
          </p:cNvPr>
          <p:cNvSpPr>
            <a:spLocks noChangeArrowheads="1"/>
          </p:cNvSpPr>
          <p:nvPr/>
        </p:nvSpPr>
        <p:spPr bwMode="auto">
          <a:xfrm>
            <a:off x="1699214" y="1458687"/>
            <a:ext cx="5745571" cy="500742"/>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s-ES" altLang="en-US" sz="1200" dirty="0">
                <a:solidFill>
                  <a:schemeClr val="dk1"/>
                </a:solidFill>
                <a:latin typeface="Roboto"/>
                <a:ea typeface="Roboto"/>
                <a:cs typeface="Roboto"/>
                <a:sym typeface="Roboto"/>
              </a:rPr>
              <a:t>No es de extrañar que el diseño de CSS esté basado en principalmente en el </a:t>
            </a:r>
            <a:r>
              <a:rPr lang="es-ES" altLang="en-US" sz="1200" i="1" dirty="0">
                <a:solidFill>
                  <a:schemeClr val="dk1"/>
                </a:solidFill>
                <a:latin typeface="Roboto"/>
                <a:ea typeface="Roboto"/>
                <a:cs typeface="Roboto"/>
                <a:sym typeface="Roboto"/>
              </a:rPr>
              <a:t>modelo de caja</a:t>
            </a:r>
            <a:r>
              <a:rPr lang="es-ES" altLang="en-US" sz="1200" dirty="0">
                <a:solidFill>
                  <a:schemeClr val="dk1"/>
                </a:solidFill>
                <a:latin typeface="Roboto"/>
                <a:ea typeface="Roboto"/>
                <a:cs typeface="Roboto"/>
                <a:sym typeface="Roboto"/>
              </a:rPr>
              <a:t>.</a:t>
            </a:r>
            <a:endParaRPr lang="es-CO" altLang="en-US" sz="1200" dirty="0">
              <a:solidFill>
                <a:schemeClr val="dk1"/>
              </a:solidFill>
              <a:latin typeface="Roboto"/>
              <a:ea typeface="Roboto"/>
              <a:cs typeface="Roboto"/>
              <a:sym typeface="Roboto"/>
            </a:endParaRPr>
          </a:p>
        </p:txBody>
      </p:sp>
      <p:pic>
        <p:nvPicPr>
          <p:cNvPr id="3" name="Imagen 2">
            <a:extLst>
              <a:ext uri="{FF2B5EF4-FFF2-40B4-BE49-F238E27FC236}">
                <a16:creationId xmlns:a16="http://schemas.microsoft.com/office/drawing/2014/main" id="{35B907FB-FD45-F22D-AC7F-EE7FEC5A3C86}"/>
              </a:ext>
            </a:extLst>
          </p:cNvPr>
          <p:cNvPicPr>
            <a:picLocks noChangeAspect="1"/>
          </p:cNvPicPr>
          <p:nvPr/>
        </p:nvPicPr>
        <p:blipFill>
          <a:blip r:embed="rId3"/>
          <a:stretch>
            <a:fillRect/>
          </a:stretch>
        </p:blipFill>
        <p:spPr>
          <a:xfrm>
            <a:off x="1213304" y="2165608"/>
            <a:ext cx="3431268" cy="2691283"/>
          </a:xfrm>
          <a:prstGeom prst="rect">
            <a:avLst/>
          </a:prstGeom>
        </p:spPr>
      </p:pic>
      <p:sp>
        <p:nvSpPr>
          <p:cNvPr id="5" name="CuadroTexto 4">
            <a:extLst>
              <a:ext uri="{FF2B5EF4-FFF2-40B4-BE49-F238E27FC236}">
                <a16:creationId xmlns:a16="http://schemas.microsoft.com/office/drawing/2014/main" id="{1F53AD38-9B6B-3E14-5EFE-4DB5BC6AD759}"/>
              </a:ext>
            </a:extLst>
          </p:cNvPr>
          <p:cNvSpPr txBox="1"/>
          <p:nvPr/>
        </p:nvSpPr>
        <p:spPr>
          <a:xfrm>
            <a:off x="5042353" y="2495586"/>
            <a:ext cx="2888343" cy="18006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ctr">
              <a:buClr>
                <a:schemeClr val="dk1"/>
              </a:buClr>
              <a:buSzPts val="1100"/>
              <a:defRPr sz="1200">
                <a:solidFill>
                  <a:schemeClr val="dk1"/>
                </a:solidFill>
                <a:latin typeface="Roboto"/>
                <a:ea typeface="Roboto"/>
                <a:cs typeface="Roboto"/>
              </a:defRPr>
            </a:lvl1pPr>
          </a:lstStyle>
          <a:p>
            <a:pPr marL="171450" indent="-171450" algn="just">
              <a:buFont typeface="Arial" panose="020B0604020202020204" pitchFamily="34" charset="0"/>
              <a:buChar char="•"/>
            </a:pPr>
            <a:r>
              <a:rPr lang="es-ES" dirty="0"/>
              <a:t>padding (relleno), el espacio alrededor del contenido. En el ejemplo, es el espacio alrededor del texto del párrafo.</a:t>
            </a:r>
          </a:p>
          <a:p>
            <a:pPr marL="171450" indent="-171450" algn="just">
              <a:buFont typeface="Arial" panose="020B0604020202020204" pitchFamily="34" charset="0"/>
              <a:buChar char="•"/>
            </a:pPr>
            <a:r>
              <a:rPr lang="es-ES" dirty="0" err="1"/>
              <a:t>border</a:t>
            </a:r>
            <a:r>
              <a:rPr lang="es-ES" dirty="0"/>
              <a:t> (marco), la línea que se encuentra fuera del relleno.</a:t>
            </a:r>
          </a:p>
          <a:p>
            <a:pPr marL="171450" indent="-171450" algn="just">
              <a:buFont typeface="Arial" panose="020B0604020202020204" pitchFamily="34" charset="0"/>
              <a:buChar char="•"/>
            </a:pPr>
            <a:r>
              <a:rPr lang="es-ES" dirty="0" err="1"/>
              <a:t>margin</a:t>
            </a:r>
            <a:r>
              <a:rPr lang="es-ES" dirty="0"/>
              <a:t> (margen), el espacio fuera del elemento que lo separa de los demás.</a:t>
            </a:r>
            <a:endParaRPr lang="es-CO" dirty="0"/>
          </a:p>
        </p:txBody>
      </p:sp>
    </p:spTree>
    <p:extLst>
      <p:ext uri="{BB962C8B-B14F-4D97-AF65-F5344CB8AC3E}">
        <p14:creationId xmlns:p14="http://schemas.microsoft.com/office/powerpoint/2010/main" val="19620269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5" y="1059543"/>
            <a:ext cx="5861057" cy="3991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t>Cajas, cajas, todo se trata de cajas</a:t>
            </a:r>
            <a:endParaRPr lang="es-CO" dirty="0"/>
          </a:p>
        </p:txBody>
      </p:sp>
      <p:sp>
        <p:nvSpPr>
          <p:cNvPr id="8" name="Rectangle 1">
            <a:extLst>
              <a:ext uri="{FF2B5EF4-FFF2-40B4-BE49-F238E27FC236}">
                <a16:creationId xmlns:a16="http://schemas.microsoft.com/office/drawing/2014/main" id="{E2810E72-0EDC-18AA-AE60-4C9663A262C9}"/>
              </a:ext>
            </a:extLst>
          </p:cNvPr>
          <p:cNvSpPr>
            <a:spLocks noChangeArrowheads="1"/>
          </p:cNvSpPr>
          <p:nvPr/>
        </p:nvSpPr>
        <p:spPr bwMode="auto">
          <a:xfrm>
            <a:off x="1699214" y="1458687"/>
            <a:ext cx="5745571" cy="500742"/>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s-ES" altLang="en-US" sz="1200" dirty="0">
                <a:solidFill>
                  <a:schemeClr val="dk1"/>
                </a:solidFill>
                <a:latin typeface="Roboto"/>
                <a:ea typeface="Roboto"/>
                <a:cs typeface="Roboto"/>
                <a:sym typeface="Roboto"/>
              </a:rPr>
              <a:t>También se utiliza…</a:t>
            </a:r>
            <a:endParaRPr lang="es-CO" altLang="en-US" sz="1200" dirty="0">
              <a:solidFill>
                <a:schemeClr val="dk1"/>
              </a:solidFill>
              <a:latin typeface="Roboto"/>
              <a:ea typeface="Roboto"/>
              <a:cs typeface="Roboto"/>
              <a:sym typeface="Roboto"/>
            </a:endParaRPr>
          </a:p>
        </p:txBody>
      </p:sp>
      <p:pic>
        <p:nvPicPr>
          <p:cNvPr id="3" name="Imagen 2">
            <a:extLst>
              <a:ext uri="{FF2B5EF4-FFF2-40B4-BE49-F238E27FC236}">
                <a16:creationId xmlns:a16="http://schemas.microsoft.com/office/drawing/2014/main" id="{35B907FB-FD45-F22D-AC7F-EE7FEC5A3C86}"/>
              </a:ext>
            </a:extLst>
          </p:cNvPr>
          <p:cNvPicPr>
            <a:picLocks noChangeAspect="1"/>
          </p:cNvPicPr>
          <p:nvPr/>
        </p:nvPicPr>
        <p:blipFill>
          <a:blip r:embed="rId3"/>
          <a:stretch>
            <a:fillRect/>
          </a:stretch>
        </p:blipFill>
        <p:spPr>
          <a:xfrm>
            <a:off x="1213304" y="2165608"/>
            <a:ext cx="3431268" cy="2691283"/>
          </a:xfrm>
          <a:prstGeom prst="rect">
            <a:avLst/>
          </a:prstGeom>
        </p:spPr>
      </p:pic>
      <p:sp>
        <p:nvSpPr>
          <p:cNvPr id="5" name="CuadroTexto 4">
            <a:extLst>
              <a:ext uri="{FF2B5EF4-FFF2-40B4-BE49-F238E27FC236}">
                <a16:creationId xmlns:a16="http://schemas.microsoft.com/office/drawing/2014/main" id="{1F53AD38-9B6B-3E14-5EFE-4DB5BC6AD759}"/>
              </a:ext>
            </a:extLst>
          </p:cNvPr>
          <p:cNvSpPr txBox="1"/>
          <p:nvPr/>
        </p:nvSpPr>
        <p:spPr>
          <a:xfrm>
            <a:off x="5042353" y="2402396"/>
            <a:ext cx="2888343" cy="22177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ctr">
              <a:buClr>
                <a:schemeClr val="dk1"/>
              </a:buClr>
              <a:buSzPts val="1100"/>
              <a:defRPr sz="1200">
                <a:solidFill>
                  <a:schemeClr val="dk1"/>
                </a:solidFill>
                <a:latin typeface="Roboto"/>
                <a:ea typeface="Roboto"/>
                <a:cs typeface="Roboto"/>
              </a:defRPr>
            </a:lvl1pPr>
          </a:lstStyle>
          <a:p>
            <a:pPr marL="171450" indent="-171450" algn="just">
              <a:buFont typeface="Arial" panose="020B0604020202020204" pitchFamily="34" charset="0"/>
              <a:buChar char="•"/>
            </a:pPr>
            <a:r>
              <a:rPr lang="es-ES" dirty="0" err="1"/>
              <a:t>width</a:t>
            </a:r>
            <a:r>
              <a:rPr lang="es-ES" dirty="0"/>
              <a:t> (ancho del elemento)</a:t>
            </a:r>
          </a:p>
          <a:p>
            <a:pPr marL="171450" indent="-171450" algn="just">
              <a:buFont typeface="Arial" panose="020B0604020202020204" pitchFamily="34" charset="0"/>
              <a:buChar char="•"/>
            </a:pPr>
            <a:r>
              <a:rPr lang="es-ES" dirty="0" err="1"/>
              <a:t>background</a:t>
            </a:r>
            <a:r>
              <a:rPr lang="es-ES" dirty="0"/>
              <a:t>-color, el color de fondo del contenido y del relleno</a:t>
            </a:r>
          </a:p>
          <a:p>
            <a:pPr marL="171450" indent="-171450" algn="just">
              <a:buFont typeface="Arial" panose="020B0604020202020204" pitchFamily="34" charset="0"/>
              <a:buChar char="•"/>
            </a:pPr>
            <a:r>
              <a:rPr lang="es-ES" dirty="0"/>
              <a:t>color, el color del contenido del elemento (generalmente texto)</a:t>
            </a:r>
          </a:p>
          <a:p>
            <a:pPr marL="171450" indent="-171450" algn="just">
              <a:buFont typeface="Arial" panose="020B0604020202020204" pitchFamily="34" charset="0"/>
              <a:buChar char="•"/>
            </a:pPr>
            <a:r>
              <a:rPr lang="es-ES" dirty="0" err="1"/>
              <a:t>text-shadow</a:t>
            </a:r>
            <a:r>
              <a:rPr lang="es-ES" dirty="0"/>
              <a:t>: coloca una sombra difuminada en el texto dentro del elemento</a:t>
            </a:r>
          </a:p>
          <a:p>
            <a:pPr marL="171450" indent="-171450" algn="just">
              <a:buFont typeface="Arial" panose="020B0604020202020204" pitchFamily="34" charset="0"/>
              <a:buChar char="•"/>
            </a:pPr>
            <a:r>
              <a:rPr lang="es-ES" dirty="0" err="1"/>
              <a:t>display</a:t>
            </a:r>
            <a:r>
              <a:rPr lang="es-ES" dirty="0"/>
              <a:t>: selecciona el modo de visualización para el elemento (no te preocupes de esto por ahora)</a:t>
            </a:r>
            <a:endParaRPr lang="es-CO" dirty="0"/>
          </a:p>
        </p:txBody>
      </p:sp>
    </p:spTree>
    <p:extLst>
      <p:ext uri="{BB962C8B-B14F-4D97-AF65-F5344CB8AC3E}">
        <p14:creationId xmlns:p14="http://schemas.microsoft.com/office/powerpoint/2010/main" val="9138381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pic>
        <p:nvPicPr>
          <p:cNvPr id="7" name="Imagen 6">
            <a:extLst>
              <a:ext uri="{FF2B5EF4-FFF2-40B4-BE49-F238E27FC236}">
                <a16:creationId xmlns:a16="http://schemas.microsoft.com/office/drawing/2014/main" id="{BFB51AE8-4B42-9EAC-CEAB-C92E163AC738}"/>
              </a:ext>
            </a:extLst>
          </p:cNvPr>
          <p:cNvPicPr>
            <a:picLocks noChangeAspect="1"/>
          </p:cNvPicPr>
          <p:nvPr/>
        </p:nvPicPr>
        <p:blipFill>
          <a:blip r:embed="rId3"/>
          <a:stretch>
            <a:fillRect/>
          </a:stretch>
        </p:blipFill>
        <p:spPr>
          <a:xfrm>
            <a:off x="3510301" y="1475014"/>
            <a:ext cx="2123395" cy="961047"/>
          </a:xfrm>
          <a:prstGeom prst="rect">
            <a:avLst/>
          </a:prstGeom>
        </p:spPr>
      </p:pic>
      <p:pic>
        <p:nvPicPr>
          <p:cNvPr id="10" name="Imagen 9">
            <a:extLst>
              <a:ext uri="{FF2B5EF4-FFF2-40B4-BE49-F238E27FC236}">
                <a16:creationId xmlns:a16="http://schemas.microsoft.com/office/drawing/2014/main" id="{FA865F83-CBC6-1D0F-3082-024AFFA79559}"/>
              </a:ext>
            </a:extLst>
          </p:cNvPr>
          <p:cNvPicPr>
            <a:picLocks noChangeAspect="1"/>
          </p:cNvPicPr>
          <p:nvPr/>
        </p:nvPicPr>
        <p:blipFill>
          <a:blip r:embed="rId4"/>
          <a:stretch>
            <a:fillRect/>
          </a:stretch>
        </p:blipFill>
        <p:spPr>
          <a:xfrm>
            <a:off x="3780517" y="2928486"/>
            <a:ext cx="1582964" cy="694413"/>
          </a:xfrm>
          <a:prstGeom prst="rect">
            <a:avLst/>
          </a:prstGeom>
        </p:spPr>
      </p:pic>
    </p:spTree>
    <p:extLst>
      <p:ext uri="{BB962C8B-B14F-4D97-AF65-F5344CB8AC3E}">
        <p14:creationId xmlns:p14="http://schemas.microsoft.com/office/powerpoint/2010/main" val="3522702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pic>
        <p:nvPicPr>
          <p:cNvPr id="5" name="Imagen 4">
            <a:extLst>
              <a:ext uri="{FF2B5EF4-FFF2-40B4-BE49-F238E27FC236}">
                <a16:creationId xmlns:a16="http://schemas.microsoft.com/office/drawing/2014/main" id="{A79DD34C-2F21-B07F-86B4-52ADA1DD799D}"/>
              </a:ext>
            </a:extLst>
          </p:cNvPr>
          <p:cNvPicPr>
            <a:picLocks noChangeAspect="1"/>
          </p:cNvPicPr>
          <p:nvPr/>
        </p:nvPicPr>
        <p:blipFill>
          <a:blip r:embed="rId3"/>
          <a:stretch>
            <a:fillRect/>
          </a:stretch>
        </p:blipFill>
        <p:spPr>
          <a:xfrm>
            <a:off x="2110164" y="360078"/>
            <a:ext cx="4923671" cy="4423344"/>
          </a:xfrm>
          <a:prstGeom prst="rect">
            <a:avLst/>
          </a:prstGeom>
        </p:spPr>
      </p:pic>
    </p:spTree>
    <p:extLst>
      <p:ext uri="{BB962C8B-B14F-4D97-AF65-F5344CB8AC3E}">
        <p14:creationId xmlns:p14="http://schemas.microsoft.com/office/powerpoint/2010/main" val="19080154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309"/>
        <p:cNvGrpSpPr/>
        <p:nvPr/>
      </p:nvGrpSpPr>
      <p:grpSpPr>
        <a:xfrm>
          <a:off x="0" y="0"/>
          <a:ext cx="0" cy="0"/>
          <a:chOff x="0" y="0"/>
          <a:chExt cx="0" cy="0"/>
        </a:xfrm>
      </p:grpSpPr>
      <p:sp>
        <p:nvSpPr>
          <p:cNvPr id="1310" name="Google Shape;1310;p66"/>
          <p:cNvSpPr txBox="1">
            <a:spLocks noGrp="1"/>
          </p:cNvSpPr>
          <p:nvPr>
            <p:ph type="title"/>
          </p:nvPr>
        </p:nvSpPr>
        <p:spPr>
          <a:xfrm>
            <a:off x="1903250" y="1834838"/>
            <a:ext cx="5337600" cy="112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JavaScript (I)</a:t>
            </a:r>
            <a:endParaRPr dirty="0">
              <a:solidFill>
                <a:schemeClr val="accent5"/>
              </a:solidFill>
            </a:endParaRPr>
          </a:p>
        </p:txBody>
      </p:sp>
    </p:spTree>
    <p:extLst>
      <p:ext uri="{BB962C8B-B14F-4D97-AF65-F5344CB8AC3E}">
        <p14:creationId xmlns:p14="http://schemas.microsoft.com/office/powerpoint/2010/main" val="38253848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4" y="1027792"/>
            <a:ext cx="6985915" cy="346437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dirty="0"/>
              <a:t>JavaScript es un lenguaje de programación interpretado, ligero y con tipado débil:</a:t>
            </a:r>
          </a:p>
          <a:p>
            <a:pPr marL="0" lvl="0" indent="0" algn="just" rtl="0">
              <a:spcBef>
                <a:spcPts val="0"/>
              </a:spcBef>
              <a:spcAft>
                <a:spcPts val="0"/>
              </a:spcAft>
              <a:buClr>
                <a:schemeClr val="dk1"/>
              </a:buClr>
              <a:buSzPts val="1100"/>
              <a:buFont typeface="Arial"/>
              <a:buNone/>
            </a:pPr>
            <a:endParaRPr lang="es-ES" dirty="0"/>
          </a:p>
          <a:p>
            <a:pPr marL="285750" indent="-285750" algn="just">
              <a:buSzPts val="1100"/>
            </a:pPr>
            <a:r>
              <a:rPr lang="es-ES" i="1" dirty="0"/>
              <a:t>Interpretado: aquellos que convierten su lenguaje al de la máquina a medida que ejecutan el código. Esto sucede a medida que el programa lee nuestro lenguaje de arriba abajo y de izquierda a derecha. Los </a:t>
            </a:r>
            <a:r>
              <a:rPr lang="es-ES" b="1" i="1" dirty="0"/>
              <a:t>compilados </a:t>
            </a:r>
            <a:r>
              <a:rPr lang="es-ES" i="1" dirty="0"/>
              <a:t>requieren un paso extra, pues deben compilar el código al lenguaje de la máquina antes de ser ejecutado. Esto quiere decir que estos lenguajes crean un compilado de nuestro archivo con el lenguaje de programación original, llamado «ejecutable»</a:t>
            </a:r>
          </a:p>
          <a:p>
            <a:pPr marL="285750" indent="-285750" algn="just">
              <a:buSzPts val="1100"/>
            </a:pPr>
            <a:endParaRPr lang="es-ES" i="1" dirty="0"/>
          </a:p>
          <a:p>
            <a:pPr marL="285750" indent="-285750" algn="just">
              <a:buSzPts val="1100"/>
            </a:pPr>
            <a:r>
              <a:rPr lang="es-ES" i="1" dirty="0"/>
              <a:t>Ligero: tipo de formateo de texto más o menos estandarizado, que ocupa poco espacio y es fácil de editar con un editor de texto</a:t>
            </a:r>
          </a:p>
          <a:p>
            <a:pPr marL="285750" indent="-285750" algn="just">
              <a:buSzPts val="1100"/>
            </a:pPr>
            <a:endParaRPr lang="es-ES" i="1" dirty="0"/>
          </a:p>
          <a:p>
            <a:pPr marL="285750" indent="-285750" algn="just">
              <a:buSzPts val="1100"/>
            </a:pPr>
            <a:r>
              <a:rPr lang="es-ES" i="1" dirty="0"/>
              <a:t>Tipado débil: no indicamos el tipo de variable al declararla</a:t>
            </a:r>
            <a:endParaRPr lang="es-CO" i="1" dirty="0"/>
          </a:p>
        </p:txBody>
      </p:sp>
      <p:pic>
        <p:nvPicPr>
          <p:cNvPr id="1026" name="Picture 2">
            <a:extLst>
              <a:ext uri="{FF2B5EF4-FFF2-40B4-BE49-F238E27FC236}">
                <a16:creationId xmlns:a16="http://schemas.microsoft.com/office/drawing/2014/main" id="{013EA8A0-6A40-7C90-8AB1-748FE1D1A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0900" y="3730626"/>
            <a:ext cx="2154947" cy="928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6656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53760" y="1380413"/>
            <a:ext cx="6985915" cy="2382673"/>
          </a:xfrm>
          <a:prstGeom prst="rect">
            <a:avLst/>
          </a:prstGeom>
        </p:spPr>
        <p:txBody>
          <a:bodyPr spcFirstLastPara="1" wrap="square" lIns="91425" tIns="91425" rIns="91425" bIns="91425" anchor="t" anchorCtr="0">
            <a:noAutofit/>
          </a:bodyPr>
          <a:lstStyle/>
          <a:p>
            <a:pPr marL="285750" indent="-285750" algn="just">
              <a:buSzPts val="1100"/>
            </a:pPr>
            <a:r>
              <a:rPr lang="es-ES" dirty="0"/>
              <a:t>Tipado estático: el tipo está ligado a la variable. Los tipos se revisan en tiempo de compilación. </a:t>
            </a:r>
          </a:p>
          <a:p>
            <a:pPr marL="285750" indent="-285750" algn="just">
              <a:buSzPts val="1100"/>
            </a:pPr>
            <a:endParaRPr lang="es-ES" dirty="0"/>
          </a:p>
          <a:p>
            <a:pPr marL="285750" indent="-285750" algn="just">
              <a:buSzPts val="1100"/>
            </a:pPr>
            <a:r>
              <a:rPr lang="es-ES" dirty="0"/>
              <a:t>Tipado dinámico: el tipo está ligado al valor. La revisión se efectúa en tiempo de ejecución.</a:t>
            </a:r>
          </a:p>
          <a:p>
            <a:pPr marL="285750" indent="-285750" algn="just">
              <a:buSzPts val="1100"/>
            </a:pPr>
            <a:endParaRPr lang="es-ES" dirty="0"/>
          </a:p>
          <a:p>
            <a:pPr marL="285750" indent="-285750" algn="just">
              <a:buSzPts val="1100"/>
            </a:pPr>
            <a:r>
              <a:rPr lang="es-ES" dirty="0"/>
              <a:t>Tipado débil: no indicamos, la mayoría de las veces, el tipo de variable.</a:t>
            </a:r>
          </a:p>
          <a:p>
            <a:pPr marL="285750" indent="-285750" algn="just">
              <a:buSzPts val="1100"/>
            </a:pPr>
            <a:endParaRPr lang="es-ES" dirty="0"/>
          </a:p>
          <a:p>
            <a:pPr marL="285750" indent="-285750" algn="just">
              <a:buSzPts val="1100"/>
            </a:pPr>
            <a:r>
              <a:rPr lang="es-ES" dirty="0"/>
              <a:t>Tipado fuerte:  aquí se nos obliga a indicar el tipo de dato al declarar la variable. Además, dicho tipo no puede ser cambiado una vez definida la variable.</a:t>
            </a:r>
          </a:p>
        </p:txBody>
      </p:sp>
    </p:spTree>
    <p:extLst>
      <p:ext uri="{BB962C8B-B14F-4D97-AF65-F5344CB8AC3E}">
        <p14:creationId xmlns:p14="http://schemas.microsoft.com/office/powerpoint/2010/main" val="17404057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2" y="871273"/>
            <a:ext cx="7763019" cy="53739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dirty="0">
                <a:solidFill>
                  <a:schemeClr val="tx2"/>
                </a:solidFill>
              </a:rPr>
              <a:t>Comentar también sobre dinámico y estático que es en qué momento se comprueba la compatibilidad entre tipos. Mientras que en el tipado dinámico se comprueba en tiempo de ejecución, en el estático se comprueba una vez se compila el programa.</a:t>
            </a:r>
          </a:p>
        </p:txBody>
      </p:sp>
      <p:pic>
        <p:nvPicPr>
          <p:cNvPr id="5" name="Imagen 4">
            <a:extLst>
              <a:ext uri="{FF2B5EF4-FFF2-40B4-BE49-F238E27FC236}">
                <a16:creationId xmlns:a16="http://schemas.microsoft.com/office/drawing/2014/main" id="{FAC45080-4035-DFEC-A8AD-07FFDB95688F}"/>
              </a:ext>
            </a:extLst>
          </p:cNvPr>
          <p:cNvPicPr>
            <a:picLocks noChangeAspect="1"/>
          </p:cNvPicPr>
          <p:nvPr/>
        </p:nvPicPr>
        <p:blipFill>
          <a:blip r:embed="rId3"/>
          <a:stretch>
            <a:fillRect/>
          </a:stretch>
        </p:blipFill>
        <p:spPr>
          <a:xfrm>
            <a:off x="1659592" y="1748224"/>
            <a:ext cx="6118397" cy="3023377"/>
          </a:xfrm>
          <a:prstGeom prst="rect">
            <a:avLst/>
          </a:prstGeom>
        </p:spPr>
      </p:pic>
    </p:spTree>
    <p:extLst>
      <p:ext uri="{BB962C8B-B14F-4D97-AF65-F5344CB8AC3E}">
        <p14:creationId xmlns:p14="http://schemas.microsoft.com/office/powerpoint/2010/main" val="3130355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3"/>
        <p:cNvGrpSpPr/>
        <p:nvPr/>
      </p:nvGrpSpPr>
      <p:grpSpPr>
        <a:xfrm>
          <a:off x="0" y="0"/>
          <a:ext cx="0" cy="0"/>
          <a:chOff x="0" y="0"/>
          <a:chExt cx="0" cy="0"/>
        </a:xfrm>
      </p:grpSpPr>
      <p:pic>
        <p:nvPicPr>
          <p:cNvPr id="4" name="Imagen 3">
            <a:extLst>
              <a:ext uri="{FF2B5EF4-FFF2-40B4-BE49-F238E27FC236}">
                <a16:creationId xmlns:a16="http://schemas.microsoft.com/office/drawing/2014/main" id="{BDC3F296-9D24-3394-D60D-B1BCBA348395}"/>
              </a:ext>
            </a:extLst>
          </p:cNvPr>
          <p:cNvPicPr>
            <a:picLocks noChangeAspect="1"/>
          </p:cNvPicPr>
          <p:nvPr/>
        </p:nvPicPr>
        <p:blipFill>
          <a:blip r:embed="rId3"/>
          <a:stretch>
            <a:fillRect/>
          </a:stretch>
        </p:blipFill>
        <p:spPr>
          <a:xfrm>
            <a:off x="1444197" y="484311"/>
            <a:ext cx="6255605" cy="4174878"/>
          </a:xfrm>
          <a:prstGeom prst="rect">
            <a:avLst/>
          </a:prstGeom>
        </p:spPr>
      </p:pic>
    </p:spTree>
    <p:extLst>
      <p:ext uri="{BB962C8B-B14F-4D97-AF65-F5344CB8AC3E}">
        <p14:creationId xmlns:p14="http://schemas.microsoft.com/office/powerpoint/2010/main" val="35862637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1"/>
        <p:cNvGrpSpPr/>
        <p:nvPr/>
      </p:nvGrpSpPr>
      <p:grpSpPr>
        <a:xfrm>
          <a:off x="0" y="0"/>
          <a:ext cx="0" cy="0"/>
          <a:chOff x="0" y="0"/>
          <a:chExt cx="0" cy="0"/>
        </a:xfrm>
      </p:grpSpPr>
      <p:pic>
        <p:nvPicPr>
          <p:cNvPr id="8194" name="Picture 2" descr="Tipado estático y dinámico? ¿Tipado fuerte y débil? - DEV Community">
            <a:extLst>
              <a:ext uri="{FF2B5EF4-FFF2-40B4-BE49-F238E27FC236}">
                <a16:creationId xmlns:a16="http://schemas.microsoft.com/office/drawing/2014/main" id="{905503ED-C282-FA83-F3E7-31CA99698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8284" y="685285"/>
            <a:ext cx="6707431" cy="3772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919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4" y="1027792"/>
            <a:ext cx="6985915" cy="346437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dirty="0"/>
              <a:t>JavaScript: imperativo y estructurado</a:t>
            </a:r>
          </a:p>
          <a:p>
            <a:pPr marL="0" lvl="0" indent="0" algn="just" rtl="0">
              <a:spcBef>
                <a:spcPts val="0"/>
              </a:spcBef>
              <a:spcAft>
                <a:spcPts val="0"/>
              </a:spcAft>
              <a:buClr>
                <a:schemeClr val="dk1"/>
              </a:buClr>
              <a:buSzPts val="1100"/>
              <a:buFont typeface="Arial"/>
              <a:buNone/>
            </a:pPr>
            <a:endParaRPr lang="es-ES" dirty="0"/>
          </a:p>
          <a:p>
            <a:pPr marL="285750" indent="-285750" algn="just">
              <a:buSzPts val="1100"/>
            </a:pPr>
            <a:r>
              <a:rPr lang="es-ES" i="1" dirty="0"/>
              <a:t>Estructurado: la programación estructurada es un paradigma de programación basado en utilizar funciones o subrutinas, y únicamente tres estructuras de control (Teorema del programa estructurado. Establece que toda función computable puede ser implementada en un lenguaje de programación que combine sólo tres estructuras de control: secuencial, condicional e iterativa)</a:t>
            </a:r>
          </a:p>
          <a:p>
            <a:pPr marL="285750" indent="-285750" algn="just">
              <a:buSzPts val="1100"/>
            </a:pPr>
            <a:endParaRPr lang="es-ES" i="1" dirty="0"/>
          </a:p>
          <a:p>
            <a:pPr marL="285750" indent="-285750" algn="just">
              <a:buSzPts val="1100"/>
            </a:pPr>
            <a:r>
              <a:rPr lang="es-ES" i="1" dirty="0"/>
              <a:t>Imperativo: unas instrucciones paso a paso (cómo) redactadas para el programa. Describen de forma explícita qué pasos deben llevarse a cabo y en qué secuencia para alcanzar finalmente la solución deseada</a:t>
            </a:r>
            <a:endParaRPr lang="es-CO" i="1" dirty="0"/>
          </a:p>
        </p:txBody>
      </p:sp>
    </p:spTree>
    <p:extLst>
      <p:ext uri="{BB962C8B-B14F-4D97-AF65-F5344CB8AC3E}">
        <p14:creationId xmlns:p14="http://schemas.microsoft.com/office/powerpoint/2010/main" val="22399835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4" y="544286"/>
            <a:ext cx="6985915" cy="108857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b="1" dirty="0"/>
              <a:t>[Lenguaje declarativo e imperativo]</a:t>
            </a:r>
          </a:p>
          <a:p>
            <a:pPr marL="0" lvl="0" indent="0" algn="just" rtl="0">
              <a:spcBef>
                <a:spcPts val="0"/>
              </a:spcBef>
              <a:spcAft>
                <a:spcPts val="0"/>
              </a:spcAft>
              <a:buClr>
                <a:schemeClr val="dk1"/>
              </a:buClr>
              <a:buSzPts val="1100"/>
              <a:buFont typeface="Arial"/>
              <a:buNone/>
            </a:pPr>
            <a:endParaRPr lang="es-ES" dirty="0"/>
          </a:p>
          <a:p>
            <a:pPr marL="285750" indent="-285750" algn="just">
              <a:buSzPts val="1100"/>
            </a:pPr>
            <a:r>
              <a:rPr lang="es-ES" i="1" dirty="0"/>
              <a:t>IMPERATIVO: una secuencia de operaciones a realizar.</a:t>
            </a:r>
          </a:p>
          <a:p>
            <a:pPr marL="285750" indent="-285750" algn="just">
              <a:buSzPts val="1100"/>
            </a:pPr>
            <a:r>
              <a:rPr lang="es-ES" i="1" dirty="0"/>
              <a:t>DECLARATIVO: se especifica el resultado deseado, no cómo lograrlo.</a:t>
            </a:r>
          </a:p>
        </p:txBody>
      </p:sp>
      <p:sp>
        <p:nvSpPr>
          <p:cNvPr id="2" name="Rectangle 1">
            <a:extLst>
              <a:ext uri="{FF2B5EF4-FFF2-40B4-BE49-F238E27FC236}">
                <a16:creationId xmlns:a16="http://schemas.microsoft.com/office/drawing/2014/main" id="{3C6B7A9B-7762-4340-1BC8-F721F00ABAB1}"/>
              </a:ext>
            </a:extLst>
          </p:cNvPr>
          <p:cNvSpPr>
            <a:spLocks noChangeArrowheads="1"/>
          </p:cNvSpPr>
          <p:nvPr/>
        </p:nvSpPr>
        <p:spPr bwMode="auto">
          <a:xfrm>
            <a:off x="912723" y="1734457"/>
            <a:ext cx="7810363" cy="1938992"/>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22222"/>
                </a:solidFill>
                <a:effectLst/>
                <a:latin typeface="Arial Unicode MS"/>
              </a:rPr>
              <a:t>var people = [ { name: '</a:t>
            </a:r>
            <a:r>
              <a:rPr kumimoji="0" lang="en-US" altLang="en-US" sz="1500" b="0" i="0" u="none" strike="noStrike" cap="none" normalizeH="0" baseline="0" dirty="0" err="1">
                <a:ln>
                  <a:noFill/>
                </a:ln>
                <a:solidFill>
                  <a:srgbClr val="222222"/>
                </a:solidFill>
                <a:effectLst/>
                <a:latin typeface="Arial Unicode MS"/>
              </a:rPr>
              <a:t>Aang</a:t>
            </a:r>
            <a:r>
              <a:rPr kumimoji="0" lang="en-US" altLang="en-US" sz="1500" b="0" i="0" u="none" strike="noStrike" cap="none" normalizeH="0" baseline="0" dirty="0">
                <a:ln>
                  <a:noFill/>
                </a:ln>
                <a:solidFill>
                  <a:srgbClr val="222222"/>
                </a:solidFill>
                <a:effectLst/>
                <a:latin typeface="Arial Unicode MS"/>
              </a:rPr>
              <a:t>', age: 12, }, { name: '</a:t>
            </a:r>
            <a:r>
              <a:rPr kumimoji="0" lang="en-US" altLang="en-US" sz="1500" b="0" i="0" u="none" strike="noStrike" cap="none" normalizeH="0" baseline="0" dirty="0" err="1">
                <a:ln>
                  <a:noFill/>
                </a:ln>
                <a:solidFill>
                  <a:srgbClr val="222222"/>
                </a:solidFill>
                <a:effectLst/>
                <a:latin typeface="Arial Unicode MS"/>
              </a:rPr>
              <a:t>Sokka</a:t>
            </a:r>
            <a:r>
              <a:rPr kumimoji="0" lang="en-US" altLang="en-US" sz="1500" b="0" i="0" u="none" strike="noStrike" cap="none" normalizeH="0" baseline="0" dirty="0">
                <a:ln>
                  <a:noFill/>
                </a:ln>
                <a:solidFill>
                  <a:srgbClr val="222222"/>
                </a:solidFill>
                <a:effectLst/>
                <a:latin typeface="Arial Unicode MS"/>
              </a:rPr>
              <a:t>', age: 15, }, { name: 'Toph', age: 12, }, { name: '</a:t>
            </a:r>
            <a:r>
              <a:rPr kumimoji="0" lang="en-US" altLang="en-US" sz="1500" b="0" i="0" u="none" strike="noStrike" cap="none" normalizeH="0" baseline="0" dirty="0" err="1">
                <a:ln>
                  <a:noFill/>
                </a:ln>
                <a:solidFill>
                  <a:srgbClr val="222222"/>
                </a:solidFill>
                <a:effectLst/>
                <a:latin typeface="Arial Unicode MS"/>
              </a:rPr>
              <a:t>Iroh</a:t>
            </a:r>
            <a:r>
              <a:rPr kumimoji="0" lang="en-US" altLang="en-US" sz="1500" b="0" i="0" u="none" strike="noStrike" cap="none" normalizeH="0" baseline="0" dirty="0">
                <a:ln>
                  <a:noFill/>
                </a:ln>
                <a:solidFill>
                  <a:srgbClr val="222222"/>
                </a:solidFill>
                <a:effectLst/>
                <a:latin typeface="Arial Unicode MS"/>
              </a:rPr>
              <a:t>', age: 55, }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500" dirty="0">
              <a:solidFill>
                <a:srgbClr val="222222"/>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22222"/>
                </a:solidFill>
                <a:effectLst/>
                <a:latin typeface="Arial Unicode MS"/>
              </a:rPr>
              <a:t>var </a:t>
            </a:r>
            <a:r>
              <a:rPr kumimoji="0" lang="en-US" altLang="en-US" sz="1500" b="0" i="0" u="none" strike="noStrike" cap="none" normalizeH="0" baseline="0" dirty="0" err="1">
                <a:ln>
                  <a:noFill/>
                </a:ln>
                <a:solidFill>
                  <a:srgbClr val="222222"/>
                </a:solidFill>
                <a:effectLst/>
                <a:latin typeface="Arial Unicode MS"/>
              </a:rPr>
              <a:t>kid_names</a:t>
            </a:r>
            <a:r>
              <a:rPr kumimoji="0" lang="en-US" altLang="en-US" sz="1500" b="0" i="0" u="none" strike="noStrike" cap="none" normalizeH="0" baseline="0" dirty="0">
                <a:ln>
                  <a:noFill/>
                </a:ln>
                <a:solidFill>
                  <a:srgbClr val="222222"/>
                </a:solidFill>
                <a:effectLst/>
                <a:latin typeface="Arial Unicode MS"/>
              </a:rPr>
              <a:t> =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500" dirty="0">
              <a:solidFill>
                <a:srgbClr val="222222"/>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22222"/>
                </a:solidFill>
                <a:effectLst/>
                <a:latin typeface="Arial Unicode MS"/>
              </a:rPr>
              <a:t>for (let person of people) { if (</a:t>
            </a:r>
            <a:r>
              <a:rPr kumimoji="0" lang="en-US" altLang="en-US" sz="1500" b="0" i="0" u="none" strike="noStrike" cap="none" normalizeH="0" baseline="0" dirty="0" err="1">
                <a:ln>
                  <a:noFill/>
                </a:ln>
                <a:solidFill>
                  <a:srgbClr val="222222"/>
                </a:solidFill>
                <a:effectLst/>
                <a:latin typeface="Arial Unicode MS"/>
              </a:rPr>
              <a:t>person.age</a:t>
            </a:r>
            <a:r>
              <a:rPr kumimoji="0" lang="en-US" altLang="en-US" sz="1500" b="0" i="0" u="none" strike="noStrike" cap="none" normalizeH="0" baseline="0" dirty="0">
                <a:ln>
                  <a:noFill/>
                </a:ln>
                <a:solidFill>
                  <a:srgbClr val="222222"/>
                </a:solidFill>
                <a:effectLst/>
                <a:latin typeface="Arial Unicode MS"/>
              </a:rPr>
              <a:t> &lt;= 12) { </a:t>
            </a:r>
            <a:r>
              <a:rPr kumimoji="0" lang="en-US" altLang="en-US" sz="1500" b="0" i="0" u="none" strike="noStrike" cap="none" normalizeH="0" baseline="0" dirty="0" err="1">
                <a:ln>
                  <a:noFill/>
                </a:ln>
                <a:solidFill>
                  <a:srgbClr val="222222"/>
                </a:solidFill>
                <a:effectLst/>
                <a:latin typeface="Arial Unicode MS"/>
              </a:rPr>
              <a:t>kid_names.push</a:t>
            </a:r>
            <a:r>
              <a:rPr kumimoji="0" lang="en-US" altLang="en-US" sz="1500" b="0" i="0" u="none" strike="noStrike" cap="none" normalizeH="0" baseline="0" dirty="0">
                <a:ln>
                  <a:noFill/>
                </a:ln>
                <a:solidFill>
                  <a:srgbClr val="222222"/>
                </a:solidFill>
                <a:effectLst/>
                <a:latin typeface="Arial Unicode MS"/>
              </a:rPr>
              <a:t>(person.name); }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500" dirty="0">
              <a:solidFill>
                <a:srgbClr val="222222"/>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22222"/>
                </a:solidFill>
                <a:effectLst/>
                <a:latin typeface="Arial Unicode MS"/>
              </a:rPr>
              <a:t>console.log(</a:t>
            </a:r>
            <a:r>
              <a:rPr kumimoji="0" lang="en-US" altLang="en-US" sz="1500" b="0" i="0" u="none" strike="noStrike" cap="none" normalizeH="0" baseline="0" dirty="0" err="1">
                <a:ln>
                  <a:noFill/>
                </a:ln>
                <a:solidFill>
                  <a:srgbClr val="222222"/>
                </a:solidFill>
                <a:effectLst/>
                <a:latin typeface="Arial Unicode MS"/>
              </a:rPr>
              <a:t>kid_names</a:t>
            </a:r>
            <a:r>
              <a:rPr kumimoji="0" lang="en-US" altLang="en-US" sz="1500" b="0" i="0" u="none" strike="noStrike" cap="none" normalizeH="0" baseline="0" dirty="0">
                <a:ln>
                  <a:noFill/>
                </a:ln>
                <a:solidFill>
                  <a:srgbClr val="222222"/>
                </a:solidFill>
                <a:effectLst/>
                <a:latin typeface="Arial Unicode MS"/>
              </a:rPr>
              <a: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C6DBC37-8506-ADE3-9FCB-760950F2367A}"/>
              </a:ext>
            </a:extLst>
          </p:cNvPr>
          <p:cNvSpPr>
            <a:spLocks noChangeArrowheads="1"/>
          </p:cNvSpPr>
          <p:nvPr/>
        </p:nvSpPr>
        <p:spPr bwMode="auto">
          <a:xfrm>
            <a:off x="912723" y="3807662"/>
            <a:ext cx="7810363" cy="323165"/>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222222"/>
                </a:solidFill>
                <a:effectLst/>
                <a:latin typeface="Arial Unicode MS"/>
              </a:rPr>
              <a:t>SELECT name FROM people AS kids WHERE age &lt;= 12;</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2245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77C8"/>
        </a:solidFill>
        <a:effectLst/>
      </p:bgPr>
    </p:bg>
    <p:spTree>
      <p:nvGrpSpPr>
        <p:cNvPr id="1" name="Shape 921"/>
        <p:cNvGrpSpPr/>
        <p:nvPr/>
      </p:nvGrpSpPr>
      <p:grpSpPr>
        <a:xfrm>
          <a:off x="0" y="0"/>
          <a:ext cx="0" cy="0"/>
          <a:chOff x="0" y="0"/>
          <a:chExt cx="0" cy="0"/>
        </a:xfrm>
      </p:grpSpPr>
      <p:pic>
        <p:nvPicPr>
          <p:cNvPr id="4" name="Picture 2" descr="Paradigmas de Programación: Programación Imperativa y Programación  Declarativa | by LOOPA | Medium">
            <a:extLst>
              <a:ext uri="{FF2B5EF4-FFF2-40B4-BE49-F238E27FC236}">
                <a16:creationId xmlns:a16="http://schemas.microsoft.com/office/drawing/2014/main" id="{A11E148B-7DF0-B108-2022-79BBAE234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157" y="986068"/>
            <a:ext cx="6407243" cy="317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6909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309"/>
        <p:cNvGrpSpPr/>
        <p:nvPr/>
      </p:nvGrpSpPr>
      <p:grpSpPr>
        <a:xfrm>
          <a:off x="0" y="0"/>
          <a:ext cx="0" cy="0"/>
          <a:chOff x="0" y="0"/>
          <a:chExt cx="0" cy="0"/>
        </a:xfrm>
      </p:grpSpPr>
      <p:sp>
        <p:nvSpPr>
          <p:cNvPr id="1310" name="Google Shape;1310;p66"/>
          <p:cNvSpPr txBox="1">
            <a:spLocks noGrp="1"/>
          </p:cNvSpPr>
          <p:nvPr>
            <p:ph type="title"/>
          </p:nvPr>
        </p:nvSpPr>
        <p:spPr>
          <a:xfrm>
            <a:off x="1903250" y="1834838"/>
            <a:ext cx="5337600" cy="112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JS y DOM</a:t>
            </a:r>
            <a:endParaRPr dirty="0">
              <a:solidFill>
                <a:schemeClr val="accent5"/>
              </a:solidFill>
            </a:endParaRPr>
          </a:p>
        </p:txBody>
      </p:sp>
    </p:spTree>
    <p:extLst>
      <p:ext uri="{BB962C8B-B14F-4D97-AF65-F5344CB8AC3E}">
        <p14:creationId xmlns:p14="http://schemas.microsoft.com/office/powerpoint/2010/main" val="9317635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smtClean="0"/>
              <a:pPr marL="0" lvl="0" indent="0" algn="r" rtl="0">
                <a:spcBef>
                  <a:spcPts val="0"/>
                </a:spcBef>
                <a:spcAft>
                  <a:spcPts val="0"/>
                </a:spcAft>
                <a:buNone/>
              </a:pPr>
              <a:t>65</a:t>
            </a:fld>
            <a:endParaRPr/>
          </a:p>
        </p:txBody>
      </p:sp>
      <p:sp>
        <p:nvSpPr>
          <p:cNvPr id="72" name="Google Shape;72;p15"/>
          <p:cNvSpPr txBox="1">
            <a:spLocks noGrp="1"/>
          </p:cNvSpPr>
          <p:nvPr>
            <p:ph type="ctrTitle"/>
          </p:nvPr>
        </p:nvSpPr>
        <p:spPr>
          <a:xfrm>
            <a:off x="-1" y="532180"/>
            <a:ext cx="9144000" cy="6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800" dirty="0">
                <a:latin typeface="Roboto"/>
                <a:ea typeface="Roboto"/>
                <a:cs typeface="Roboto"/>
                <a:sym typeface="Roboto"/>
              </a:rPr>
              <a:t>JavaScript en documento HTML</a:t>
            </a:r>
            <a:endParaRPr sz="2800" dirty="0">
              <a:latin typeface="Roboto"/>
              <a:ea typeface="Roboto"/>
              <a:cs typeface="Roboto"/>
              <a:sym typeface="Roboto"/>
            </a:endParaRPr>
          </a:p>
        </p:txBody>
      </p:sp>
      <p:sp>
        <p:nvSpPr>
          <p:cNvPr id="7" name="Google Shape;345;p43">
            <a:extLst>
              <a:ext uri="{FF2B5EF4-FFF2-40B4-BE49-F238E27FC236}">
                <a16:creationId xmlns:a16="http://schemas.microsoft.com/office/drawing/2014/main" id="{BFCADE8A-F873-4FBC-BC81-7B3EE9B13991}"/>
              </a:ext>
            </a:extLst>
          </p:cNvPr>
          <p:cNvSpPr txBox="1"/>
          <p:nvPr/>
        </p:nvSpPr>
        <p:spPr>
          <a:xfrm>
            <a:off x="429756" y="1712686"/>
            <a:ext cx="8284487" cy="2576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None/>
              <a:defRPr>
                <a:solidFill>
                  <a:schemeClr val="dk1"/>
                </a:solidFill>
                <a:latin typeface="Roboto"/>
                <a:ea typeface="Roboto"/>
                <a:cs typeface="Roboto"/>
                <a:sym typeface="Roboto"/>
              </a:defRPr>
            </a:lvl1pPr>
            <a:lvl2pPr marL="914400" indent="-317500">
              <a:spcBef>
                <a:spcPts val="1600"/>
              </a:spcBef>
              <a:buClr>
                <a:schemeClr val="dk1"/>
              </a:buClr>
              <a:buSzPts val="1400"/>
              <a:buFont typeface="Roboto"/>
              <a:buChar char="○"/>
              <a:defRPr>
                <a:solidFill>
                  <a:schemeClr val="dk1"/>
                </a:solidFill>
                <a:latin typeface="Roboto"/>
                <a:ea typeface="Roboto"/>
                <a:cs typeface="Roboto"/>
                <a:sym typeface="Roboto"/>
              </a:defRPr>
            </a:lvl2pPr>
            <a:lvl3pPr marL="1371600" indent="-317500">
              <a:spcBef>
                <a:spcPts val="1600"/>
              </a:spcBef>
              <a:buClr>
                <a:schemeClr val="dk1"/>
              </a:buClr>
              <a:buSzPts val="1400"/>
              <a:buFont typeface="Roboto"/>
              <a:buChar char="■"/>
              <a:defRPr>
                <a:solidFill>
                  <a:schemeClr val="dk1"/>
                </a:solidFill>
                <a:latin typeface="Roboto"/>
                <a:ea typeface="Roboto"/>
                <a:cs typeface="Roboto"/>
                <a:sym typeface="Roboto"/>
              </a:defRPr>
            </a:lvl3pPr>
            <a:lvl4pPr marL="1828800" indent="-317500">
              <a:spcBef>
                <a:spcPts val="1600"/>
              </a:spcBef>
              <a:buClr>
                <a:schemeClr val="dk1"/>
              </a:buClr>
              <a:buSzPts val="1400"/>
              <a:buFont typeface="Roboto"/>
              <a:buChar char="●"/>
              <a:defRPr>
                <a:solidFill>
                  <a:schemeClr val="dk1"/>
                </a:solidFill>
                <a:latin typeface="Roboto"/>
                <a:ea typeface="Roboto"/>
                <a:cs typeface="Roboto"/>
                <a:sym typeface="Roboto"/>
              </a:defRPr>
            </a:lvl4pPr>
            <a:lvl5pPr marL="2286000" indent="-317500">
              <a:spcBef>
                <a:spcPts val="1600"/>
              </a:spcBef>
              <a:buClr>
                <a:schemeClr val="dk1"/>
              </a:buClr>
              <a:buSzPts val="1400"/>
              <a:buFont typeface="Roboto"/>
              <a:buChar char="○"/>
              <a:defRPr>
                <a:solidFill>
                  <a:schemeClr val="dk1"/>
                </a:solidFill>
                <a:latin typeface="Roboto"/>
                <a:ea typeface="Roboto"/>
                <a:cs typeface="Roboto"/>
                <a:sym typeface="Roboto"/>
              </a:defRPr>
            </a:lvl5pPr>
            <a:lvl6pPr marL="2743200" indent="-317500">
              <a:spcBef>
                <a:spcPts val="1600"/>
              </a:spcBef>
              <a:buClr>
                <a:schemeClr val="dk1"/>
              </a:buClr>
              <a:buSzPts val="1400"/>
              <a:buFont typeface="Roboto"/>
              <a:buChar char="■"/>
              <a:defRPr>
                <a:solidFill>
                  <a:schemeClr val="dk1"/>
                </a:solidFill>
                <a:latin typeface="Roboto"/>
                <a:ea typeface="Roboto"/>
                <a:cs typeface="Roboto"/>
                <a:sym typeface="Roboto"/>
              </a:defRPr>
            </a:lvl6pPr>
            <a:lvl7pPr marL="3200400" indent="-317500">
              <a:spcBef>
                <a:spcPts val="1600"/>
              </a:spcBef>
              <a:buClr>
                <a:schemeClr val="dk1"/>
              </a:buClr>
              <a:buSzPts val="1400"/>
              <a:buFont typeface="Roboto"/>
              <a:buChar char="●"/>
              <a:defRPr>
                <a:solidFill>
                  <a:schemeClr val="dk1"/>
                </a:solidFill>
                <a:latin typeface="Roboto"/>
                <a:ea typeface="Roboto"/>
                <a:cs typeface="Roboto"/>
                <a:sym typeface="Roboto"/>
              </a:defRPr>
            </a:lvl7pPr>
            <a:lvl8pPr marL="3657600" indent="-317500">
              <a:spcBef>
                <a:spcPts val="1600"/>
              </a:spcBef>
              <a:buClr>
                <a:schemeClr val="dk1"/>
              </a:buClr>
              <a:buSzPts val="1400"/>
              <a:buFont typeface="Roboto"/>
              <a:buChar char="○"/>
              <a:defRPr>
                <a:solidFill>
                  <a:schemeClr val="dk1"/>
                </a:solidFill>
                <a:latin typeface="Roboto"/>
                <a:ea typeface="Roboto"/>
                <a:cs typeface="Roboto"/>
                <a:sym typeface="Roboto"/>
              </a:defRPr>
            </a:lvl8pPr>
            <a:lvl9pPr marL="4114800" indent="-317500">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pPr algn="ctr"/>
            <a:r>
              <a:rPr lang="es-ES" sz="1800" dirty="0"/>
              <a:t>Si bien se puede utilizar en otros contextos, la aplicación más habitual de JavaScript es la creación de páginas web con HTML Dinámico. El código en JavaScript debe ir, ya sea en la cabecera o en el cuerpo del documento HTML, delimitado por la etiqueta &lt;script&gt;.</a:t>
            </a:r>
            <a:endParaRPr sz="1800" dirty="0"/>
          </a:p>
        </p:txBody>
      </p:sp>
    </p:spTree>
    <p:extLst>
      <p:ext uri="{BB962C8B-B14F-4D97-AF65-F5344CB8AC3E}">
        <p14:creationId xmlns:p14="http://schemas.microsoft.com/office/powerpoint/2010/main" val="39523951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smtClean="0"/>
              <a:pPr marL="0" lvl="0" indent="0" algn="r" rtl="0">
                <a:spcBef>
                  <a:spcPts val="0"/>
                </a:spcBef>
                <a:spcAft>
                  <a:spcPts val="0"/>
                </a:spcAft>
                <a:buNone/>
              </a:pPr>
              <a:t>66</a:t>
            </a:fld>
            <a:endParaRPr/>
          </a:p>
        </p:txBody>
      </p:sp>
      <p:sp>
        <p:nvSpPr>
          <p:cNvPr id="72" name="Google Shape;72;p15"/>
          <p:cNvSpPr txBox="1">
            <a:spLocks noGrp="1"/>
          </p:cNvSpPr>
          <p:nvPr>
            <p:ph type="ctrTitle"/>
          </p:nvPr>
        </p:nvSpPr>
        <p:spPr>
          <a:xfrm>
            <a:off x="0" y="350207"/>
            <a:ext cx="9144000" cy="6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800" dirty="0">
                <a:latin typeface="Roboto"/>
                <a:ea typeface="Roboto"/>
                <a:cs typeface="Roboto"/>
                <a:sym typeface="Roboto"/>
              </a:rPr>
              <a:t>JavaScript en documento HTML</a:t>
            </a:r>
            <a:endParaRPr sz="2800" dirty="0">
              <a:latin typeface="Roboto"/>
              <a:ea typeface="Roboto"/>
              <a:cs typeface="Roboto"/>
              <a:sym typeface="Roboto"/>
            </a:endParaRPr>
          </a:p>
        </p:txBody>
      </p:sp>
      <p:sp>
        <p:nvSpPr>
          <p:cNvPr id="7" name="Google Shape;345;p43">
            <a:extLst>
              <a:ext uri="{FF2B5EF4-FFF2-40B4-BE49-F238E27FC236}">
                <a16:creationId xmlns:a16="http://schemas.microsoft.com/office/drawing/2014/main" id="{BFCADE8A-F873-4FBC-BC81-7B3EE9B13991}"/>
              </a:ext>
            </a:extLst>
          </p:cNvPr>
          <p:cNvSpPr txBox="1"/>
          <p:nvPr/>
        </p:nvSpPr>
        <p:spPr>
          <a:xfrm>
            <a:off x="429756" y="1352234"/>
            <a:ext cx="8284487" cy="955538"/>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55600" algn="just">
              <a:buSzPts val="2000"/>
              <a:buFont typeface="Roboto"/>
              <a:buChar char="●"/>
              <a:defRPr sz="3600">
                <a:solidFill>
                  <a:srgbClr val="6A6A73"/>
                </a:solidFill>
                <a:effectLst/>
                <a:latin typeface="Tiempos Text"/>
              </a:defRPr>
            </a:lvl1pPr>
          </a:lstStyle>
          <a:p>
            <a:pPr marL="101600" indent="0">
              <a:buNone/>
            </a:pPr>
            <a:r>
              <a:rPr lang="en-US" sz="1800" dirty="0">
                <a:latin typeface="Courier New" panose="02070309020205020404" pitchFamily="49" charset="0"/>
                <a:cs typeface="Courier New" panose="02070309020205020404" pitchFamily="49" charset="0"/>
                <a:sym typeface="Roboto"/>
              </a:rPr>
              <a:t>&lt;script type="text/</a:t>
            </a:r>
            <a:r>
              <a:rPr lang="en-US" sz="1800" dirty="0" err="1">
                <a:latin typeface="Courier New" panose="02070309020205020404" pitchFamily="49" charset="0"/>
                <a:cs typeface="Courier New" panose="02070309020205020404" pitchFamily="49" charset="0"/>
                <a:sym typeface="Roboto"/>
              </a:rPr>
              <a:t>javascript</a:t>
            </a:r>
            <a:r>
              <a:rPr lang="en-US" sz="1800" dirty="0">
                <a:latin typeface="Courier New" panose="02070309020205020404" pitchFamily="49" charset="0"/>
                <a:cs typeface="Courier New" panose="02070309020205020404" pitchFamily="49" charset="0"/>
                <a:sym typeface="Roboto"/>
              </a:rPr>
              <a:t>"&gt;</a:t>
            </a:r>
          </a:p>
          <a:p>
            <a:pPr marL="101600" indent="0">
              <a:buNone/>
            </a:pPr>
            <a:r>
              <a:rPr lang="en-US" sz="1800" dirty="0">
                <a:latin typeface="Courier New" panose="02070309020205020404" pitchFamily="49" charset="0"/>
                <a:cs typeface="Courier New" panose="02070309020205020404" pitchFamily="49" charset="0"/>
                <a:sym typeface="Roboto"/>
              </a:rPr>
              <a:t>    // Código JavaScript...</a:t>
            </a:r>
          </a:p>
          <a:p>
            <a:pPr marL="101600" indent="0">
              <a:buNone/>
            </a:pPr>
            <a:r>
              <a:rPr lang="en-US" sz="1800" dirty="0">
                <a:latin typeface="Courier New" panose="02070309020205020404" pitchFamily="49" charset="0"/>
                <a:cs typeface="Courier New" panose="02070309020205020404" pitchFamily="49" charset="0"/>
                <a:sym typeface="Roboto"/>
              </a:rPr>
              <a:t>&lt;/script&gt;</a:t>
            </a:r>
            <a:endParaRPr sz="1800" dirty="0">
              <a:latin typeface="Courier New" panose="02070309020205020404" pitchFamily="49" charset="0"/>
              <a:cs typeface="Courier New" panose="02070309020205020404" pitchFamily="49" charset="0"/>
              <a:sym typeface="Roboto"/>
            </a:endParaRPr>
          </a:p>
        </p:txBody>
      </p:sp>
      <p:sp>
        <p:nvSpPr>
          <p:cNvPr id="3" name="Rectangle 2">
            <a:extLst>
              <a:ext uri="{FF2B5EF4-FFF2-40B4-BE49-F238E27FC236}">
                <a16:creationId xmlns:a16="http://schemas.microsoft.com/office/drawing/2014/main" id="{AFCC88C0-2A82-4F76-BEDD-0DEDF0F88645}"/>
              </a:ext>
            </a:extLst>
          </p:cNvPr>
          <p:cNvSpPr>
            <a:spLocks noChangeArrowheads="1"/>
          </p:cNvSpPr>
          <p:nvPr/>
        </p:nvSpPr>
        <p:spPr bwMode="auto">
          <a:xfrm>
            <a:off x="429756" y="2431143"/>
            <a:ext cx="8284487" cy="64470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US" altLang="en-US" sz="1600" dirty="0">
                <a:solidFill>
                  <a:schemeClr val="dk1"/>
                </a:solidFill>
                <a:latin typeface="Roboto"/>
                <a:ea typeface="Roboto"/>
                <a:cs typeface="Roboto"/>
              </a:rPr>
              <a:t>Para </a:t>
            </a:r>
            <a:r>
              <a:rPr lang="en-US" altLang="en-US" sz="1600" dirty="0" err="1">
                <a:solidFill>
                  <a:schemeClr val="dk1"/>
                </a:solidFill>
                <a:latin typeface="Roboto"/>
                <a:ea typeface="Roboto"/>
                <a:cs typeface="Roboto"/>
              </a:rPr>
              <a:t>facilitar</a:t>
            </a:r>
            <a:r>
              <a:rPr lang="en-US" altLang="en-US" sz="1600" dirty="0">
                <a:solidFill>
                  <a:schemeClr val="dk1"/>
                </a:solidFill>
                <a:latin typeface="Roboto"/>
                <a:ea typeface="Roboto"/>
                <a:cs typeface="Roboto"/>
              </a:rPr>
              <a:t> </a:t>
            </a:r>
            <a:r>
              <a:rPr lang="en-US" altLang="en-US" sz="1600" dirty="0" err="1">
                <a:solidFill>
                  <a:schemeClr val="dk1"/>
                </a:solidFill>
                <a:latin typeface="Roboto"/>
                <a:ea typeface="Roboto"/>
                <a:cs typeface="Roboto"/>
              </a:rPr>
              <a:t>su</a:t>
            </a:r>
            <a:r>
              <a:rPr lang="en-US" altLang="en-US" sz="1600" dirty="0">
                <a:solidFill>
                  <a:schemeClr val="dk1"/>
                </a:solidFill>
                <a:latin typeface="Roboto"/>
                <a:ea typeface="Roboto"/>
                <a:cs typeface="Roboto"/>
              </a:rPr>
              <a:t> </a:t>
            </a:r>
            <a:r>
              <a:rPr lang="en-US" altLang="en-US" sz="1600" dirty="0" err="1">
                <a:solidFill>
                  <a:schemeClr val="dk1"/>
                </a:solidFill>
                <a:latin typeface="Roboto"/>
                <a:ea typeface="Roboto"/>
                <a:cs typeface="Roboto"/>
              </a:rPr>
              <a:t>mantenimiento</a:t>
            </a:r>
            <a:r>
              <a:rPr lang="en-US" altLang="en-US" sz="1600" dirty="0">
                <a:solidFill>
                  <a:schemeClr val="dk1"/>
                </a:solidFill>
                <a:latin typeface="Roboto"/>
                <a:ea typeface="Roboto"/>
                <a:cs typeface="Roboto"/>
              </a:rPr>
              <a:t>, </a:t>
            </a:r>
            <a:r>
              <a:rPr lang="en-US" altLang="en-US" sz="1600" dirty="0" err="1">
                <a:solidFill>
                  <a:schemeClr val="dk1"/>
                </a:solidFill>
                <a:latin typeface="Roboto"/>
                <a:ea typeface="Roboto"/>
                <a:cs typeface="Roboto"/>
              </a:rPr>
              <a:t>también</a:t>
            </a:r>
            <a:r>
              <a:rPr lang="en-US" altLang="en-US" sz="1600" dirty="0">
                <a:solidFill>
                  <a:schemeClr val="dk1"/>
                </a:solidFill>
                <a:latin typeface="Roboto"/>
                <a:ea typeface="Roboto"/>
                <a:cs typeface="Roboto"/>
              </a:rPr>
              <a:t> se </a:t>
            </a:r>
            <a:r>
              <a:rPr lang="en-US" altLang="en-US" sz="1600" dirty="0" err="1">
                <a:solidFill>
                  <a:schemeClr val="dk1"/>
                </a:solidFill>
                <a:latin typeface="Roboto"/>
                <a:ea typeface="Roboto"/>
                <a:cs typeface="Roboto"/>
              </a:rPr>
              <a:t>puede</a:t>
            </a:r>
            <a:r>
              <a:rPr lang="en-US" altLang="en-US" sz="1600" dirty="0">
                <a:solidFill>
                  <a:schemeClr val="dk1"/>
                </a:solidFill>
                <a:latin typeface="Roboto"/>
                <a:ea typeface="Roboto"/>
                <a:cs typeface="Roboto"/>
              </a:rPr>
              <a:t> </a:t>
            </a:r>
            <a:r>
              <a:rPr lang="en-US" altLang="en-US" sz="1600" dirty="0" err="1">
                <a:solidFill>
                  <a:schemeClr val="dk1"/>
                </a:solidFill>
                <a:latin typeface="Roboto"/>
                <a:ea typeface="Roboto"/>
                <a:cs typeface="Roboto"/>
              </a:rPr>
              <a:t>guardar</a:t>
            </a:r>
            <a:r>
              <a:rPr lang="en-US" altLang="en-US" sz="1600" dirty="0">
                <a:solidFill>
                  <a:schemeClr val="dk1"/>
                </a:solidFill>
                <a:latin typeface="Roboto"/>
                <a:ea typeface="Roboto"/>
                <a:cs typeface="Roboto"/>
              </a:rPr>
              <a:t> </a:t>
            </a:r>
            <a:r>
              <a:rPr lang="en-US" altLang="en-US" sz="1600" dirty="0" err="1">
                <a:solidFill>
                  <a:schemeClr val="dk1"/>
                </a:solidFill>
                <a:latin typeface="Roboto"/>
                <a:ea typeface="Roboto"/>
                <a:cs typeface="Roboto"/>
              </a:rPr>
              <a:t>el</a:t>
            </a:r>
            <a:r>
              <a:rPr lang="en-US" altLang="en-US" sz="1600" dirty="0">
                <a:solidFill>
                  <a:schemeClr val="dk1"/>
                </a:solidFill>
                <a:latin typeface="Roboto"/>
                <a:ea typeface="Roboto"/>
                <a:cs typeface="Roboto"/>
              </a:rPr>
              <a:t> </a:t>
            </a:r>
            <a:r>
              <a:rPr lang="en-US" altLang="en-US" sz="1600" dirty="0" err="1">
                <a:solidFill>
                  <a:schemeClr val="dk1"/>
                </a:solidFill>
                <a:latin typeface="Roboto"/>
                <a:ea typeface="Roboto"/>
                <a:cs typeface="Roboto"/>
              </a:rPr>
              <a:t>código</a:t>
            </a:r>
            <a:r>
              <a:rPr lang="en-US" altLang="en-US" sz="1600" dirty="0">
                <a:solidFill>
                  <a:schemeClr val="dk1"/>
                </a:solidFill>
                <a:latin typeface="Roboto"/>
                <a:ea typeface="Roboto"/>
                <a:cs typeface="Roboto"/>
              </a:rPr>
              <a:t> JavaScript </a:t>
            </a:r>
            <a:r>
              <a:rPr lang="en-US" altLang="en-US" sz="1600" dirty="0" err="1">
                <a:solidFill>
                  <a:schemeClr val="dk1"/>
                </a:solidFill>
                <a:latin typeface="Roboto"/>
                <a:ea typeface="Roboto"/>
                <a:cs typeface="Roboto"/>
              </a:rPr>
              <a:t>en</a:t>
            </a:r>
            <a:r>
              <a:rPr lang="en-US" altLang="en-US" sz="1600" dirty="0">
                <a:solidFill>
                  <a:schemeClr val="dk1"/>
                </a:solidFill>
                <a:latin typeface="Roboto"/>
                <a:ea typeface="Roboto"/>
                <a:cs typeface="Roboto"/>
              </a:rPr>
              <a:t> </a:t>
            </a:r>
            <a:r>
              <a:rPr lang="es-CO" altLang="en-US" sz="1600" dirty="0">
                <a:solidFill>
                  <a:schemeClr val="dk1"/>
                </a:solidFill>
                <a:latin typeface="Roboto"/>
                <a:ea typeface="Roboto"/>
                <a:cs typeface="Roboto"/>
              </a:rPr>
              <a:t>un</a:t>
            </a:r>
            <a:r>
              <a:rPr lang="en-US" altLang="en-US" sz="1600" dirty="0">
                <a:solidFill>
                  <a:schemeClr val="dk1"/>
                </a:solidFill>
                <a:latin typeface="Roboto"/>
                <a:ea typeface="Roboto"/>
                <a:cs typeface="Roboto"/>
              </a:rPr>
              <a:t> </a:t>
            </a:r>
            <a:r>
              <a:rPr lang="en-US" altLang="en-US" sz="1600" dirty="0" err="1">
                <a:solidFill>
                  <a:schemeClr val="dk1"/>
                </a:solidFill>
                <a:latin typeface="Roboto"/>
                <a:ea typeface="Roboto"/>
                <a:cs typeface="Roboto"/>
              </a:rPr>
              <a:t>fichero</a:t>
            </a:r>
            <a:r>
              <a:rPr lang="en-US" altLang="en-US" sz="1600" dirty="0">
                <a:solidFill>
                  <a:schemeClr val="dk1"/>
                </a:solidFill>
                <a:latin typeface="Roboto"/>
                <a:ea typeface="Roboto"/>
                <a:cs typeface="Roboto"/>
              </a:rPr>
              <a:t> </a:t>
            </a:r>
            <a:r>
              <a:rPr lang="en-US" altLang="en-US" sz="1600" dirty="0" err="1">
                <a:solidFill>
                  <a:schemeClr val="dk1"/>
                </a:solidFill>
                <a:latin typeface="Roboto"/>
                <a:ea typeface="Roboto"/>
                <a:cs typeface="Roboto"/>
              </a:rPr>
              <a:t>aparte</a:t>
            </a:r>
            <a:r>
              <a:rPr lang="en-US" altLang="en-US" sz="1600" dirty="0">
                <a:solidFill>
                  <a:schemeClr val="dk1"/>
                </a:solidFill>
                <a:latin typeface="Roboto"/>
                <a:ea typeface="Roboto"/>
                <a:cs typeface="Roboto"/>
              </a:rPr>
              <a:t> al que se </a:t>
            </a:r>
            <a:r>
              <a:rPr lang="en-US" altLang="en-US" sz="1600" dirty="0" err="1">
                <a:solidFill>
                  <a:schemeClr val="dk1"/>
                </a:solidFill>
                <a:latin typeface="Roboto"/>
                <a:ea typeface="Roboto"/>
                <a:cs typeface="Roboto"/>
              </a:rPr>
              <a:t>hace</a:t>
            </a:r>
            <a:r>
              <a:rPr lang="en-US" altLang="en-US" sz="1600" dirty="0">
                <a:solidFill>
                  <a:schemeClr val="dk1"/>
                </a:solidFill>
                <a:latin typeface="Roboto"/>
                <a:ea typeface="Roboto"/>
                <a:cs typeface="Roboto"/>
              </a:rPr>
              <a:t> </a:t>
            </a:r>
            <a:r>
              <a:rPr lang="en-US" altLang="en-US" sz="1600" dirty="0" err="1">
                <a:solidFill>
                  <a:schemeClr val="dk1"/>
                </a:solidFill>
                <a:latin typeface="Roboto"/>
                <a:ea typeface="Roboto"/>
                <a:cs typeface="Roboto"/>
              </a:rPr>
              <a:t>referencia</a:t>
            </a:r>
            <a:r>
              <a:rPr lang="en-US" altLang="en-US" sz="1600" dirty="0">
                <a:solidFill>
                  <a:schemeClr val="dk1"/>
                </a:solidFill>
                <a:latin typeface="Roboto"/>
                <a:ea typeface="Roboto"/>
                <a:cs typeface="Roboto"/>
              </a:rPr>
              <a:t> </a:t>
            </a:r>
            <a:r>
              <a:rPr lang="en-US" altLang="en-US" sz="1600" dirty="0" err="1">
                <a:solidFill>
                  <a:schemeClr val="dk1"/>
                </a:solidFill>
                <a:latin typeface="Roboto"/>
                <a:ea typeface="Roboto"/>
                <a:cs typeface="Roboto"/>
              </a:rPr>
              <a:t>usando</a:t>
            </a:r>
            <a:r>
              <a:rPr lang="en-US" altLang="en-US" sz="1600" dirty="0">
                <a:solidFill>
                  <a:schemeClr val="dk1"/>
                </a:solidFill>
                <a:latin typeface="Roboto"/>
                <a:ea typeface="Roboto"/>
                <a:cs typeface="Roboto"/>
              </a:rPr>
              <a:t> </a:t>
            </a:r>
            <a:r>
              <a:rPr lang="en-US" altLang="en-US" sz="1600" dirty="0" err="1">
                <a:solidFill>
                  <a:schemeClr val="dk1"/>
                </a:solidFill>
                <a:latin typeface="Roboto"/>
                <a:ea typeface="Roboto"/>
                <a:cs typeface="Roboto"/>
              </a:rPr>
              <a:t>el</a:t>
            </a:r>
            <a:r>
              <a:rPr lang="en-US" altLang="en-US" sz="1600" dirty="0">
                <a:solidFill>
                  <a:schemeClr val="dk1"/>
                </a:solidFill>
                <a:latin typeface="Roboto"/>
                <a:ea typeface="Roboto"/>
                <a:cs typeface="Roboto"/>
              </a:rPr>
              <a:t> </a:t>
            </a:r>
            <a:r>
              <a:rPr lang="en-US" altLang="en-US" sz="1600" dirty="0" err="1">
                <a:solidFill>
                  <a:schemeClr val="dk1"/>
                </a:solidFill>
                <a:latin typeface="Roboto"/>
                <a:ea typeface="Roboto"/>
                <a:cs typeface="Roboto"/>
              </a:rPr>
              <a:t>atributo</a:t>
            </a:r>
            <a:r>
              <a:rPr lang="en-US" altLang="en-US" sz="1600" dirty="0">
                <a:solidFill>
                  <a:schemeClr val="dk1"/>
                </a:solidFill>
                <a:latin typeface="Roboto"/>
                <a:ea typeface="Roboto"/>
                <a:cs typeface="Roboto"/>
              </a:rPr>
              <a:t> </a:t>
            </a:r>
            <a:r>
              <a:rPr lang="en-US" altLang="en-US" sz="1600" dirty="0" err="1">
                <a:solidFill>
                  <a:schemeClr val="dk1"/>
                </a:solidFill>
                <a:latin typeface="Roboto"/>
                <a:ea typeface="Roboto"/>
                <a:cs typeface="Roboto"/>
              </a:rPr>
              <a:t>src</a:t>
            </a:r>
            <a:r>
              <a:rPr lang="en-US" altLang="en-US" sz="1600" dirty="0">
                <a:solidFill>
                  <a:schemeClr val="dk1"/>
                </a:solidFill>
                <a:latin typeface="Roboto"/>
                <a:ea typeface="Roboto"/>
                <a:cs typeface="Roboto"/>
              </a:rPr>
              <a:t> de la </a:t>
            </a:r>
            <a:r>
              <a:rPr lang="en-US" altLang="en-US" sz="1600" dirty="0" err="1">
                <a:solidFill>
                  <a:schemeClr val="dk1"/>
                </a:solidFill>
                <a:latin typeface="Roboto"/>
                <a:ea typeface="Roboto"/>
                <a:cs typeface="Roboto"/>
              </a:rPr>
              <a:t>etiqueta</a:t>
            </a:r>
            <a:r>
              <a:rPr lang="en-US" altLang="en-US" sz="1600" dirty="0">
                <a:solidFill>
                  <a:schemeClr val="dk1"/>
                </a:solidFill>
                <a:latin typeface="Roboto"/>
                <a:ea typeface="Roboto"/>
                <a:cs typeface="Roboto"/>
              </a:rPr>
              <a:t> &lt;script&gt;: </a:t>
            </a:r>
          </a:p>
        </p:txBody>
      </p:sp>
      <p:sp>
        <p:nvSpPr>
          <p:cNvPr id="8" name="Google Shape;345;p43">
            <a:extLst>
              <a:ext uri="{FF2B5EF4-FFF2-40B4-BE49-F238E27FC236}">
                <a16:creationId xmlns:a16="http://schemas.microsoft.com/office/drawing/2014/main" id="{28AF7F00-387B-4CAB-893C-390DFDA91B1A}"/>
              </a:ext>
            </a:extLst>
          </p:cNvPr>
          <p:cNvSpPr txBox="1"/>
          <p:nvPr/>
        </p:nvSpPr>
        <p:spPr>
          <a:xfrm>
            <a:off x="462321" y="3230569"/>
            <a:ext cx="8284487" cy="463317"/>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55600" algn="just">
              <a:buSzPts val="2000"/>
              <a:buFont typeface="Roboto"/>
              <a:buChar char="●"/>
              <a:defRPr sz="3600">
                <a:solidFill>
                  <a:srgbClr val="6A6A73"/>
                </a:solidFill>
                <a:effectLst/>
                <a:latin typeface="Tiempos Text"/>
              </a:defRPr>
            </a:lvl1pPr>
          </a:lstStyle>
          <a:p>
            <a:pPr marL="101600" indent="0">
              <a:buNone/>
            </a:pPr>
            <a:r>
              <a:rPr lang="en-US" sz="1800" dirty="0">
                <a:latin typeface="Courier New" panose="02070309020205020404" pitchFamily="49" charset="0"/>
                <a:cs typeface="Courier New" panose="02070309020205020404" pitchFamily="49" charset="0"/>
                <a:sym typeface="Roboto"/>
              </a:rPr>
              <a:t>&lt;script type="text/</a:t>
            </a:r>
            <a:r>
              <a:rPr lang="en-US" sz="1800" dirty="0" err="1">
                <a:latin typeface="Courier New" panose="02070309020205020404" pitchFamily="49" charset="0"/>
                <a:cs typeface="Courier New" panose="02070309020205020404" pitchFamily="49" charset="0"/>
                <a:sym typeface="Roboto"/>
              </a:rPr>
              <a:t>javascript</a:t>
            </a:r>
            <a:r>
              <a:rPr lang="en-US" sz="1800" dirty="0">
                <a:latin typeface="Courier New" panose="02070309020205020404" pitchFamily="49" charset="0"/>
                <a:cs typeface="Courier New" panose="02070309020205020404" pitchFamily="49" charset="0"/>
                <a:sym typeface="Roboto"/>
              </a:rPr>
              <a:t>" </a:t>
            </a:r>
            <a:r>
              <a:rPr lang="en-US" sz="1800" dirty="0" err="1">
                <a:latin typeface="Courier New" panose="02070309020205020404" pitchFamily="49" charset="0"/>
                <a:cs typeface="Courier New" panose="02070309020205020404" pitchFamily="49" charset="0"/>
                <a:sym typeface="Roboto"/>
              </a:rPr>
              <a:t>src</a:t>
            </a:r>
            <a:r>
              <a:rPr lang="en-US" sz="1800" dirty="0">
                <a:latin typeface="Courier New" panose="02070309020205020404" pitchFamily="49" charset="0"/>
                <a:cs typeface="Courier New" panose="02070309020205020404" pitchFamily="49" charset="0"/>
                <a:sym typeface="Roboto"/>
              </a:rPr>
              <a:t>="[URL]"&gt;&lt;/script&gt;</a:t>
            </a:r>
            <a:endParaRPr sz="1800" dirty="0">
              <a:latin typeface="Courier New" panose="02070309020205020404" pitchFamily="49" charset="0"/>
              <a:cs typeface="Courier New" panose="02070309020205020404" pitchFamily="49" charset="0"/>
              <a:sym typeface="Roboto"/>
            </a:endParaRPr>
          </a:p>
        </p:txBody>
      </p:sp>
      <p:sp>
        <p:nvSpPr>
          <p:cNvPr id="9" name="Rectangle 2">
            <a:extLst>
              <a:ext uri="{FF2B5EF4-FFF2-40B4-BE49-F238E27FC236}">
                <a16:creationId xmlns:a16="http://schemas.microsoft.com/office/drawing/2014/main" id="{97E18430-8C00-469C-890A-983764A38861}"/>
              </a:ext>
            </a:extLst>
          </p:cNvPr>
          <p:cNvSpPr>
            <a:spLocks noChangeArrowheads="1"/>
          </p:cNvSpPr>
          <p:nvPr/>
        </p:nvSpPr>
        <p:spPr bwMode="auto">
          <a:xfrm>
            <a:off x="462321" y="3979328"/>
            <a:ext cx="8284487" cy="338554"/>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s-ES" altLang="en-US" sz="1600" dirty="0">
                <a:solidFill>
                  <a:schemeClr val="dk1"/>
                </a:solidFill>
                <a:latin typeface="Roboto"/>
                <a:ea typeface="Roboto"/>
                <a:cs typeface="Roboto"/>
              </a:rPr>
              <a:t>donde [URL] es la URL que hace referencia al archivo que contiene el JavaScript.</a:t>
            </a:r>
            <a:endParaRPr lang="en-US" altLang="en-US" sz="1600" dirty="0">
              <a:solidFill>
                <a:schemeClr val="dk1"/>
              </a:solidFill>
              <a:latin typeface="Roboto"/>
              <a:ea typeface="Roboto"/>
              <a:cs typeface="Roboto"/>
            </a:endParaRPr>
          </a:p>
        </p:txBody>
      </p:sp>
    </p:spTree>
    <p:extLst>
      <p:ext uri="{BB962C8B-B14F-4D97-AF65-F5344CB8AC3E}">
        <p14:creationId xmlns:p14="http://schemas.microsoft.com/office/powerpoint/2010/main" val="18223854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smtClean="0"/>
              <a:pPr marL="0" lvl="0" indent="0" algn="r" rtl="0">
                <a:spcBef>
                  <a:spcPts val="0"/>
                </a:spcBef>
                <a:spcAft>
                  <a:spcPts val="0"/>
                </a:spcAft>
                <a:buNone/>
              </a:pPr>
              <a:t>67</a:t>
            </a:fld>
            <a:endParaRPr/>
          </a:p>
        </p:txBody>
      </p:sp>
      <p:sp>
        <p:nvSpPr>
          <p:cNvPr id="72" name="Google Shape;72;p15"/>
          <p:cNvSpPr txBox="1">
            <a:spLocks noGrp="1"/>
          </p:cNvSpPr>
          <p:nvPr>
            <p:ph type="ctrTitle"/>
          </p:nvPr>
        </p:nvSpPr>
        <p:spPr>
          <a:xfrm>
            <a:off x="0" y="350207"/>
            <a:ext cx="9144000" cy="6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800" dirty="0">
                <a:latin typeface="Roboto"/>
                <a:ea typeface="Roboto"/>
                <a:cs typeface="Roboto"/>
                <a:sym typeface="Roboto"/>
              </a:rPr>
              <a:t>HTML Dinámico</a:t>
            </a:r>
            <a:endParaRPr sz="2800" dirty="0">
              <a:latin typeface="Roboto"/>
              <a:ea typeface="Roboto"/>
              <a:cs typeface="Roboto"/>
              <a:sym typeface="Roboto"/>
            </a:endParaRPr>
          </a:p>
        </p:txBody>
      </p:sp>
      <p:sp>
        <p:nvSpPr>
          <p:cNvPr id="3" name="Rectangle 2">
            <a:extLst>
              <a:ext uri="{FF2B5EF4-FFF2-40B4-BE49-F238E27FC236}">
                <a16:creationId xmlns:a16="http://schemas.microsoft.com/office/drawing/2014/main" id="{AFCC88C0-2A82-4F76-BEDD-0DEDF0F88645}"/>
              </a:ext>
            </a:extLst>
          </p:cNvPr>
          <p:cNvSpPr>
            <a:spLocks noChangeArrowheads="1"/>
          </p:cNvSpPr>
          <p:nvPr/>
        </p:nvSpPr>
        <p:spPr bwMode="auto">
          <a:xfrm>
            <a:off x="429756" y="1328056"/>
            <a:ext cx="8284487" cy="3209165"/>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s-ES" altLang="en-US" sz="1600" dirty="0">
                <a:solidFill>
                  <a:schemeClr val="dk1"/>
                </a:solidFill>
                <a:latin typeface="Roboto"/>
                <a:ea typeface="Roboto"/>
                <a:cs typeface="Roboto"/>
              </a:rPr>
              <a:t>El HTML Dinámico o DHTML (del inglés Dynamic HTML) designa el conjunto de técnicas que permiten crear sitios web interactivos utilizando una combinación de lenguaje HTML estático, hojas de estilo en cascada (CSS), un lenguaje interpretado en el navegador web (como JavaScript) y la jerarquía de objetos DOM.</a:t>
            </a:r>
            <a:r>
              <a:rPr lang="en-US" altLang="en-US" sz="1600" dirty="0">
                <a:solidFill>
                  <a:schemeClr val="dk1"/>
                </a:solidFill>
                <a:latin typeface="Roboto"/>
                <a:ea typeface="Roboto"/>
                <a:cs typeface="Roboto"/>
              </a:rPr>
              <a:t> </a:t>
            </a:r>
          </a:p>
          <a:p>
            <a:pPr algn="ctr">
              <a:buClr>
                <a:schemeClr val="dk1"/>
              </a:buClr>
              <a:buSzPts val="1100"/>
            </a:pPr>
            <a:endParaRPr lang="en-US" altLang="en-US" sz="1600" dirty="0">
              <a:solidFill>
                <a:schemeClr val="dk1"/>
              </a:solidFill>
              <a:latin typeface="Roboto"/>
              <a:ea typeface="Roboto"/>
              <a:cs typeface="Roboto"/>
            </a:endParaRPr>
          </a:p>
          <a:p>
            <a:pPr algn="ctr">
              <a:buClr>
                <a:schemeClr val="dk1"/>
              </a:buClr>
              <a:buSzPts val="1100"/>
            </a:pPr>
            <a:r>
              <a:rPr lang="es-ES" altLang="en-US" sz="1600" dirty="0">
                <a:solidFill>
                  <a:schemeClr val="dk1"/>
                </a:solidFill>
                <a:latin typeface="Roboto"/>
                <a:ea typeface="Roboto"/>
                <a:cs typeface="Roboto"/>
              </a:rPr>
              <a:t>En una página DHTML, una vez ésta ha sido descargada completamente por el navegador web del cliente, se puede ejecutar código (escrito, por ejemplo, en JavaScript) que tenga efectos en la presentación de la página (manipulando los estilos CSS o el propio contenido del documento HTML). De esta forma, se puede modificar la información presentada o el aspecto visual de la página mientras el usuario la está viendo.</a:t>
            </a:r>
            <a:endParaRPr lang="en-US" altLang="en-US" sz="1600" dirty="0">
              <a:solidFill>
                <a:schemeClr val="dk1"/>
              </a:solidFill>
              <a:latin typeface="Roboto"/>
              <a:ea typeface="Roboto"/>
              <a:cs typeface="Roboto"/>
            </a:endParaRPr>
          </a:p>
        </p:txBody>
      </p:sp>
    </p:spTree>
    <p:extLst>
      <p:ext uri="{BB962C8B-B14F-4D97-AF65-F5344CB8AC3E}">
        <p14:creationId xmlns:p14="http://schemas.microsoft.com/office/powerpoint/2010/main" val="17540033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smtClean="0"/>
              <a:pPr marL="0" lvl="0" indent="0" algn="r" rtl="0">
                <a:spcBef>
                  <a:spcPts val="0"/>
                </a:spcBef>
                <a:spcAft>
                  <a:spcPts val="0"/>
                </a:spcAft>
                <a:buNone/>
              </a:pPr>
              <a:t>68</a:t>
            </a:fld>
            <a:endParaRPr/>
          </a:p>
        </p:txBody>
      </p:sp>
      <p:sp>
        <p:nvSpPr>
          <p:cNvPr id="72" name="Google Shape;72;p15"/>
          <p:cNvSpPr txBox="1">
            <a:spLocks noGrp="1"/>
          </p:cNvSpPr>
          <p:nvPr>
            <p:ph type="ctrTitle"/>
          </p:nvPr>
        </p:nvSpPr>
        <p:spPr>
          <a:xfrm>
            <a:off x="0" y="350207"/>
            <a:ext cx="9144000" cy="6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800" dirty="0">
                <a:latin typeface="Roboto"/>
                <a:ea typeface="Roboto"/>
                <a:cs typeface="Roboto"/>
                <a:sym typeface="Roboto"/>
              </a:rPr>
              <a:t>El modelo DOM</a:t>
            </a:r>
            <a:endParaRPr sz="2800" dirty="0">
              <a:latin typeface="Roboto"/>
              <a:ea typeface="Roboto"/>
              <a:cs typeface="Roboto"/>
              <a:sym typeface="Roboto"/>
            </a:endParaRPr>
          </a:p>
        </p:txBody>
      </p:sp>
      <p:sp>
        <p:nvSpPr>
          <p:cNvPr id="3" name="Rectangle 2">
            <a:extLst>
              <a:ext uri="{FF2B5EF4-FFF2-40B4-BE49-F238E27FC236}">
                <a16:creationId xmlns:a16="http://schemas.microsoft.com/office/drawing/2014/main" id="{AFCC88C0-2A82-4F76-BEDD-0DEDF0F88645}"/>
              </a:ext>
            </a:extLst>
          </p:cNvPr>
          <p:cNvSpPr>
            <a:spLocks noChangeArrowheads="1"/>
          </p:cNvSpPr>
          <p:nvPr/>
        </p:nvSpPr>
        <p:spPr bwMode="auto">
          <a:xfrm>
            <a:off x="429756" y="1663808"/>
            <a:ext cx="8284487" cy="1815882"/>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s-ES" altLang="en-US" sz="1600" dirty="0">
                <a:solidFill>
                  <a:schemeClr val="dk1"/>
                </a:solidFill>
                <a:latin typeface="Roboto"/>
                <a:ea typeface="Roboto"/>
                <a:cs typeface="Roboto"/>
              </a:rPr>
              <a:t>El modelo DOM (</a:t>
            </a:r>
            <a:r>
              <a:rPr lang="es-ES" altLang="en-US" sz="1600" dirty="0" err="1">
                <a:solidFill>
                  <a:schemeClr val="dk1"/>
                </a:solidFill>
                <a:latin typeface="Roboto"/>
                <a:ea typeface="Roboto"/>
                <a:cs typeface="Roboto"/>
              </a:rPr>
              <a:t>Document</a:t>
            </a:r>
            <a:r>
              <a:rPr lang="es-ES" altLang="en-US" sz="1600" dirty="0">
                <a:solidFill>
                  <a:schemeClr val="dk1"/>
                </a:solidFill>
                <a:latin typeface="Roboto"/>
                <a:ea typeface="Roboto"/>
                <a:cs typeface="Roboto"/>
              </a:rPr>
              <a:t> </a:t>
            </a:r>
            <a:r>
              <a:rPr lang="es-ES" altLang="en-US" sz="1600" dirty="0" err="1">
                <a:solidFill>
                  <a:schemeClr val="dk1"/>
                </a:solidFill>
                <a:latin typeface="Roboto"/>
                <a:ea typeface="Roboto"/>
                <a:cs typeface="Roboto"/>
              </a:rPr>
              <a:t>Object</a:t>
            </a:r>
            <a:r>
              <a:rPr lang="es-ES" altLang="en-US" sz="1600" dirty="0">
                <a:solidFill>
                  <a:schemeClr val="dk1"/>
                </a:solidFill>
                <a:latin typeface="Roboto"/>
                <a:ea typeface="Roboto"/>
                <a:cs typeface="Roboto"/>
              </a:rPr>
              <a:t> </a:t>
            </a:r>
            <a:r>
              <a:rPr lang="es-ES" altLang="en-US" sz="1600" dirty="0" err="1">
                <a:solidFill>
                  <a:schemeClr val="dk1"/>
                </a:solidFill>
                <a:latin typeface="Roboto"/>
                <a:ea typeface="Roboto"/>
                <a:cs typeface="Roboto"/>
              </a:rPr>
              <a:t>Model</a:t>
            </a:r>
            <a:r>
              <a:rPr lang="es-ES" altLang="en-US" sz="1600" dirty="0">
                <a:solidFill>
                  <a:schemeClr val="dk1"/>
                </a:solidFill>
                <a:latin typeface="Roboto"/>
                <a:ea typeface="Roboto"/>
                <a:cs typeface="Roboto"/>
              </a:rPr>
              <a:t>) de HTML define una forma estándar para el acceso y la manipulación de documentos HTML desde un lenguaje de programación como ECMAScript (JavaScript).</a:t>
            </a:r>
          </a:p>
          <a:p>
            <a:pPr algn="ctr">
              <a:buClr>
                <a:schemeClr val="dk1"/>
              </a:buClr>
              <a:buSzPts val="1100"/>
            </a:pPr>
            <a:endParaRPr lang="es-ES" altLang="en-US" sz="1600" dirty="0">
              <a:solidFill>
                <a:schemeClr val="dk1"/>
              </a:solidFill>
              <a:latin typeface="Roboto"/>
              <a:ea typeface="Roboto"/>
              <a:cs typeface="Roboto"/>
            </a:endParaRPr>
          </a:p>
          <a:p>
            <a:pPr algn="ctr">
              <a:buClr>
                <a:schemeClr val="dk1"/>
              </a:buClr>
              <a:buSzPts val="1100"/>
            </a:pPr>
            <a:r>
              <a:rPr lang="es-ES" altLang="en-US" sz="1600" dirty="0">
                <a:solidFill>
                  <a:schemeClr val="dk1"/>
                </a:solidFill>
                <a:latin typeface="Roboto"/>
                <a:ea typeface="Roboto"/>
                <a:cs typeface="Roboto"/>
              </a:rPr>
              <a:t>El modelo DOM de un documento HTML representa el documento como un árbol en cuyos nodos aparecen las distintas etiquetas HTML del documento, los atributos asociados a cada etiqueta y el texto del documento:</a:t>
            </a:r>
            <a:endParaRPr lang="en-US" altLang="en-US" sz="1600" dirty="0">
              <a:solidFill>
                <a:schemeClr val="dk1"/>
              </a:solidFill>
              <a:latin typeface="Roboto"/>
              <a:ea typeface="Roboto"/>
              <a:cs typeface="Roboto"/>
            </a:endParaRPr>
          </a:p>
        </p:txBody>
      </p:sp>
    </p:spTree>
    <p:extLst>
      <p:ext uri="{BB962C8B-B14F-4D97-AF65-F5344CB8AC3E}">
        <p14:creationId xmlns:p14="http://schemas.microsoft.com/office/powerpoint/2010/main" val="4035317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smtClean="0"/>
              <a:pPr marL="0" lvl="0" indent="0" algn="r" rtl="0">
                <a:spcBef>
                  <a:spcPts val="0"/>
                </a:spcBef>
                <a:spcAft>
                  <a:spcPts val="0"/>
                </a:spcAft>
                <a:buNone/>
              </a:pPr>
              <a:t>69</a:t>
            </a:fld>
            <a:endParaRPr/>
          </a:p>
        </p:txBody>
      </p:sp>
      <p:sp>
        <p:nvSpPr>
          <p:cNvPr id="72" name="Google Shape;72;p15"/>
          <p:cNvSpPr txBox="1">
            <a:spLocks noGrp="1"/>
          </p:cNvSpPr>
          <p:nvPr>
            <p:ph type="ctrTitle"/>
          </p:nvPr>
        </p:nvSpPr>
        <p:spPr>
          <a:xfrm>
            <a:off x="0" y="350207"/>
            <a:ext cx="9144000" cy="6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800" dirty="0">
                <a:latin typeface="Roboto"/>
                <a:ea typeface="Roboto"/>
                <a:cs typeface="Roboto"/>
                <a:sym typeface="Roboto"/>
              </a:rPr>
              <a:t>El modelo DOM</a:t>
            </a:r>
            <a:endParaRPr sz="2800" dirty="0">
              <a:latin typeface="Roboto"/>
              <a:ea typeface="Roboto"/>
              <a:cs typeface="Roboto"/>
              <a:sym typeface="Roboto"/>
            </a:endParaRPr>
          </a:p>
        </p:txBody>
      </p:sp>
      <p:pic>
        <p:nvPicPr>
          <p:cNvPr id="4" name="Imagen 3">
            <a:extLst>
              <a:ext uri="{FF2B5EF4-FFF2-40B4-BE49-F238E27FC236}">
                <a16:creationId xmlns:a16="http://schemas.microsoft.com/office/drawing/2014/main" id="{3DD252E9-F916-3091-52F7-8F015ED5EA4A}"/>
              </a:ext>
            </a:extLst>
          </p:cNvPr>
          <p:cNvPicPr>
            <a:picLocks noChangeAspect="1"/>
          </p:cNvPicPr>
          <p:nvPr/>
        </p:nvPicPr>
        <p:blipFill>
          <a:blip r:embed="rId3"/>
          <a:stretch>
            <a:fillRect/>
          </a:stretch>
        </p:blipFill>
        <p:spPr>
          <a:xfrm>
            <a:off x="1614487" y="1185999"/>
            <a:ext cx="5915025" cy="3286125"/>
          </a:xfrm>
          <a:prstGeom prst="rect">
            <a:avLst/>
          </a:prstGeom>
        </p:spPr>
      </p:pic>
    </p:spTree>
    <p:extLst>
      <p:ext uri="{BB962C8B-B14F-4D97-AF65-F5344CB8AC3E}">
        <p14:creationId xmlns:p14="http://schemas.microsoft.com/office/powerpoint/2010/main" val="2850815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3"/>
        <p:cNvGrpSpPr/>
        <p:nvPr/>
      </p:nvGrpSpPr>
      <p:grpSpPr>
        <a:xfrm>
          <a:off x="0" y="0"/>
          <a:ext cx="0" cy="0"/>
          <a:chOff x="0" y="0"/>
          <a:chExt cx="0" cy="0"/>
        </a:xfrm>
      </p:grpSpPr>
      <p:pic>
        <p:nvPicPr>
          <p:cNvPr id="3" name="Picture 2">
            <a:extLst>
              <a:ext uri="{FF2B5EF4-FFF2-40B4-BE49-F238E27FC236}">
                <a16:creationId xmlns:a16="http://schemas.microsoft.com/office/drawing/2014/main" id="{F3B4EB7A-9B35-EB4F-A11E-87600CB70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1996" y="1065914"/>
            <a:ext cx="5560008" cy="3011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2948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smtClean="0"/>
              <a:pPr marL="0" lvl="0" indent="0" algn="r" rtl="0">
                <a:spcBef>
                  <a:spcPts val="0"/>
                </a:spcBef>
                <a:spcAft>
                  <a:spcPts val="0"/>
                </a:spcAft>
                <a:buNone/>
              </a:pPr>
              <a:t>70</a:t>
            </a:fld>
            <a:endParaRPr/>
          </a:p>
        </p:txBody>
      </p:sp>
      <p:sp>
        <p:nvSpPr>
          <p:cNvPr id="72" name="Google Shape;72;p15"/>
          <p:cNvSpPr txBox="1">
            <a:spLocks noGrp="1"/>
          </p:cNvSpPr>
          <p:nvPr>
            <p:ph type="ctrTitle"/>
          </p:nvPr>
        </p:nvSpPr>
        <p:spPr>
          <a:xfrm>
            <a:off x="0" y="350207"/>
            <a:ext cx="9144000" cy="6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800" dirty="0">
                <a:latin typeface="Roboto"/>
                <a:ea typeface="Roboto"/>
                <a:cs typeface="Roboto"/>
                <a:sym typeface="Roboto"/>
              </a:rPr>
              <a:t>El modelo DOM</a:t>
            </a:r>
            <a:endParaRPr sz="2800" dirty="0">
              <a:latin typeface="Roboto"/>
              <a:ea typeface="Roboto"/>
              <a:cs typeface="Roboto"/>
              <a:sym typeface="Roboto"/>
            </a:endParaRPr>
          </a:p>
        </p:txBody>
      </p:sp>
      <p:sp>
        <p:nvSpPr>
          <p:cNvPr id="3" name="Rectangle 2">
            <a:extLst>
              <a:ext uri="{FF2B5EF4-FFF2-40B4-BE49-F238E27FC236}">
                <a16:creationId xmlns:a16="http://schemas.microsoft.com/office/drawing/2014/main" id="{AFCC88C0-2A82-4F76-BEDD-0DEDF0F88645}"/>
              </a:ext>
            </a:extLst>
          </p:cNvPr>
          <p:cNvSpPr>
            <a:spLocks noChangeArrowheads="1"/>
          </p:cNvSpPr>
          <p:nvPr/>
        </p:nvSpPr>
        <p:spPr bwMode="auto">
          <a:xfrm>
            <a:off x="429755" y="994907"/>
            <a:ext cx="8284487" cy="1077218"/>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s-ES" altLang="en-US" sz="1600" dirty="0">
                <a:solidFill>
                  <a:schemeClr val="dk1"/>
                </a:solidFill>
                <a:latin typeface="Roboto"/>
                <a:ea typeface="Roboto"/>
                <a:cs typeface="Roboto"/>
              </a:rPr>
              <a:t>El modelo DOM permite que, desde JavaScript, podamos acceder al contenido de una página web (y al estado del navegador del usuario). El estándar define una serie de clases de objetos cuyas propiedades nos permitirán manipular todos los aspectos de la presentación de una página web:</a:t>
            </a:r>
            <a:endParaRPr lang="en-US" altLang="en-US" sz="1600" dirty="0">
              <a:solidFill>
                <a:schemeClr val="dk1"/>
              </a:solidFill>
              <a:latin typeface="Roboto"/>
              <a:ea typeface="Roboto"/>
              <a:cs typeface="Roboto"/>
            </a:endParaRPr>
          </a:p>
        </p:txBody>
      </p:sp>
      <p:pic>
        <p:nvPicPr>
          <p:cNvPr id="4" name="Imagen 3">
            <a:extLst>
              <a:ext uri="{FF2B5EF4-FFF2-40B4-BE49-F238E27FC236}">
                <a16:creationId xmlns:a16="http://schemas.microsoft.com/office/drawing/2014/main" id="{B6E713FC-E1E1-1E4C-8207-F11906EE599B}"/>
              </a:ext>
            </a:extLst>
          </p:cNvPr>
          <p:cNvPicPr>
            <a:picLocks noChangeAspect="1"/>
          </p:cNvPicPr>
          <p:nvPr/>
        </p:nvPicPr>
        <p:blipFill>
          <a:blip r:embed="rId3"/>
          <a:stretch>
            <a:fillRect/>
          </a:stretch>
        </p:blipFill>
        <p:spPr>
          <a:xfrm>
            <a:off x="2486478" y="2262558"/>
            <a:ext cx="4171043" cy="2422576"/>
          </a:xfrm>
          <a:prstGeom prst="rect">
            <a:avLst/>
          </a:prstGeom>
        </p:spPr>
      </p:pic>
    </p:spTree>
    <p:extLst>
      <p:ext uri="{BB962C8B-B14F-4D97-AF65-F5344CB8AC3E}">
        <p14:creationId xmlns:p14="http://schemas.microsoft.com/office/powerpoint/2010/main" val="31268051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smtClean="0"/>
              <a:pPr marL="0" lvl="0" indent="0" algn="r" rtl="0">
                <a:spcBef>
                  <a:spcPts val="0"/>
                </a:spcBef>
                <a:spcAft>
                  <a:spcPts val="0"/>
                </a:spcAft>
                <a:buNone/>
              </a:pPr>
              <a:t>71</a:t>
            </a:fld>
            <a:endParaRPr/>
          </a:p>
        </p:txBody>
      </p:sp>
      <p:sp>
        <p:nvSpPr>
          <p:cNvPr id="72" name="Google Shape;72;p15"/>
          <p:cNvSpPr txBox="1">
            <a:spLocks noGrp="1"/>
          </p:cNvSpPr>
          <p:nvPr>
            <p:ph type="ctrTitle"/>
          </p:nvPr>
        </p:nvSpPr>
        <p:spPr>
          <a:xfrm>
            <a:off x="0" y="350207"/>
            <a:ext cx="9144000" cy="6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800" dirty="0">
                <a:latin typeface="Roboto"/>
                <a:ea typeface="Roboto"/>
                <a:cs typeface="Roboto"/>
                <a:sym typeface="Roboto"/>
              </a:rPr>
              <a:t>El modelo DOM</a:t>
            </a:r>
            <a:endParaRPr sz="2800" dirty="0">
              <a:latin typeface="Roboto"/>
              <a:ea typeface="Roboto"/>
              <a:cs typeface="Roboto"/>
              <a:sym typeface="Roboto"/>
            </a:endParaRPr>
          </a:p>
        </p:txBody>
      </p:sp>
      <p:sp>
        <p:nvSpPr>
          <p:cNvPr id="3" name="Rectangle 2">
            <a:extLst>
              <a:ext uri="{FF2B5EF4-FFF2-40B4-BE49-F238E27FC236}">
                <a16:creationId xmlns:a16="http://schemas.microsoft.com/office/drawing/2014/main" id="{AFCC88C0-2A82-4F76-BEDD-0DEDF0F88645}"/>
              </a:ext>
            </a:extLst>
          </p:cNvPr>
          <p:cNvSpPr>
            <a:spLocks noChangeArrowheads="1"/>
          </p:cNvSpPr>
          <p:nvPr/>
        </p:nvSpPr>
        <p:spPr bwMode="auto">
          <a:xfrm>
            <a:off x="429756" y="1336344"/>
            <a:ext cx="8284487" cy="584775"/>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s-ES" altLang="en-US" sz="1600" dirty="0">
                <a:solidFill>
                  <a:schemeClr val="dk1"/>
                </a:solidFill>
                <a:latin typeface="Roboto"/>
                <a:ea typeface="Roboto"/>
              </a:rPr>
              <a:t>Gracias a las clases definidas por este modelo, podremos acceder a nuestro documento usando una variable predefinida </a:t>
            </a:r>
            <a:r>
              <a:rPr lang="es-ES" altLang="en-US" sz="1600" dirty="0" err="1">
                <a:solidFill>
                  <a:schemeClr val="dk1"/>
                </a:solidFill>
                <a:latin typeface="Roboto"/>
                <a:ea typeface="Roboto"/>
              </a:rPr>
              <a:t>document</a:t>
            </a:r>
            <a:r>
              <a:rPr lang="es-ES" altLang="en-US" sz="1600" dirty="0">
                <a:solidFill>
                  <a:schemeClr val="dk1"/>
                </a:solidFill>
                <a:latin typeface="Roboto"/>
                <a:ea typeface="Roboto"/>
              </a:rPr>
              <a:t> para añadirle contenido dinámicamente...</a:t>
            </a:r>
          </a:p>
        </p:txBody>
      </p:sp>
      <p:sp>
        <p:nvSpPr>
          <p:cNvPr id="7" name="Google Shape;345;p43">
            <a:extLst>
              <a:ext uri="{FF2B5EF4-FFF2-40B4-BE49-F238E27FC236}">
                <a16:creationId xmlns:a16="http://schemas.microsoft.com/office/drawing/2014/main" id="{76B37924-2BB1-3608-39A8-4F8CA8EB22F6}"/>
              </a:ext>
            </a:extLst>
          </p:cNvPr>
          <p:cNvSpPr txBox="1"/>
          <p:nvPr/>
        </p:nvSpPr>
        <p:spPr>
          <a:xfrm>
            <a:off x="429755" y="2217584"/>
            <a:ext cx="8284487" cy="2198663"/>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55600" algn="just">
              <a:buSzPts val="2000"/>
              <a:buFont typeface="Roboto"/>
              <a:buChar char="●"/>
              <a:defRPr sz="3600">
                <a:solidFill>
                  <a:srgbClr val="6A6A73"/>
                </a:solidFill>
                <a:effectLst/>
                <a:latin typeface="Tiempos Text"/>
              </a:defRPr>
            </a:lvl1pPr>
          </a:lstStyle>
          <a:p>
            <a:pPr marL="101600" indent="0">
              <a:buNone/>
            </a:pPr>
            <a:r>
              <a:rPr lang="en-US" sz="1400" dirty="0">
                <a:latin typeface="Courier New" panose="02070309020205020404" pitchFamily="49" charset="0"/>
                <a:cs typeface="Courier New" panose="02070309020205020404" pitchFamily="49" charset="0"/>
                <a:sym typeface="Roboto"/>
              </a:rPr>
              <a:t>&lt;html&gt;</a:t>
            </a:r>
          </a:p>
          <a:p>
            <a:pPr marL="101600" indent="0">
              <a:buNone/>
            </a:pPr>
            <a:r>
              <a:rPr lang="en-US" sz="1400" dirty="0">
                <a:latin typeface="Courier New" panose="02070309020205020404" pitchFamily="49" charset="0"/>
                <a:cs typeface="Courier New" panose="02070309020205020404" pitchFamily="49" charset="0"/>
                <a:sym typeface="Roboto"/>
              </a:rPr>
              <a:t>&lt;body&gt;</a:t>
            </a:r>
          </a:p>
          <a:p>
            <a:pPr marL="101600" indent="0">
              <a:buNone/>
            </a:pPr>
            <a:endParaRPr lang="en-US" sz="1400" dirty="0">
              <a:latin typeface="Courier New" panose="02070309020205020404" pitchFamily="49" charset="0"/>
              <a:cs typeface="Courier New" panose="02070309020205020404" pitchFamily="49" charset="0"/>
              <a:sym typeface="Roboto"/>
            </a:endParaRPr>
          </a:p>
          <a:p>
            <a:pPr marL="101600" indent="0">
              <a:buNone/>
            </a:pPr>
            <a:r>
              <a:rPr lang="en-US" sz="1400" dirty="0">
                <a:latin typeface="Courier New" panose="02070309020205020404" pitchFamily="49" charset="0"/>
                <a:cs typeface="Courier New" panose="02070309020205020404" pitchFamily="49" charset="0"/>
                <a:sym typeface="Roboto"/>
              </a:rPr>
              <a:t> &lt;script type="text/</a:t>
            </a:r>
            <a:r>
              <a:rPr lang="en-US" sz="1400" dirty="0" err="1">
                <a:latin typeface="Courier New" panose="02070309020205020404" pitchFamily="49" charset="0"/>
                <a:cs typeface="Courier New" panose="02070309020205020404" pitchFamily="49" charset="0"/>
                <a:sym typeface="Roboto"/>
              </a:rPr>
              <a:t>javascript</a:t>
            </a:r>
            <a:r>
              <a:rPr lang="en-US" sz="1400" dirty="0">
                <a:latin typeface="Courier New" panose="02070309020205020404" pitchFamily="49" charset="0"/>
                <a:cs typeface="Courier New" panose="02070309020205020404" pitchFamily="49" charset="0"/>
                <a:sym typeface="Roboto"/>
              </a:rPr>
              <a:t>"&gt;</a:t>
            </a:r>
          </a:p>
          <a:p>
            <a:pPr marL="101600" indent="0">
              <a:buNone/>
            </a:pPr>
            <a:r>
              <a:rPr lang="en-US" sz="1400" dirty="0">
                <a:latin typeface="Courier New" panose="02070309020205020404" pitchFamily="49" charset="0"/>
                <a:cs typeface="Courier New" panose="02070309020205020404" pitchFamily="49" charset="0"/>
                <a:sym typeface="Roboto"/>
              </a:rPr>
              <a:t>   </a:t>
            </a:r>
            <a:r>
              <a:rPr lang="en-US" sz="1400" dirty="0" err="1">
                <a:latin typeface="Courier New" panose="02070309020205020404" pitchFamily="49" charset="0"/>
                <a:cs typeface="Courier New" panose="02070309020205020404" pitchFamily="49" charset="0"/>
                <a:sym typeface="Roboto"/>
              </a:rPr>
              <a:t>document.write</a:t>
            </a:r>
            <a:r>
              <a:rPr lang="en-US" sz="1400" dirty="0">
                <a:latin typeface="Courier New" panose="02070309020205020404" pitchFamily="49" charset="0"/>
                <a:cs typeface="Courier New" panose="02070309020205020404" pitchFamily="49" charset="0"/>
                <a:sym typeface="Roboto"/>
              </a:rPr>
              <a:t>("</a:t>
            </a:r>
            <a:r>
              <a:rPr lang="en-US" sz="1400" dirty="0" err="1">
                <a:latin typeface="Courier New" panose="02070309020205020404" pitchFamily="49" charset="0"/>
                <a:cs typeface="Courier New" panose="02070309020205020404" pitchFamily="49" charset="0"/>
                <a:sym typeface="Roboto"/>
              </a:rPr>
              <a:t>Mensaje</a:t>
            </a:r>
            <a:r>
              <a:rPr lang="en-US" sz="1400" dirty="0">
                <a:latin typeface="Courier New" panose="02070309020205020404" pitchFamily="49" charset="0"/>
                <a:cs typeface="Courier New" panose="02070309020205020404" pitchFamily="49" charset="0"/>
                <a:sym typeface="Roboto"/>
              </a:rPr>
              <a:t> </a:t>
            </a:r>
            <a:r>
              <a:rPr lang="en-US" sz="1400" dirty="0" err="1">
                <a:latin typeface="Courier New" panose="02070309020205020404" pitchFamily="49" charset="0"/>
                <a:cs typeface="Courier New" panose="02070309020205020404" pitchFamily="49" charset="0"/>
                <a:sym typeface="Roboto"/>
              </a:rPr>
              <a:t>escrito</a:t>
            </a:r>
            <a:r>
              <a:rPr lang="en-US" sz="1400" dirty="0">
                <a:latin typeface="Courier New" panose="02070309020205020404" pitchFamily="49" charset="0"/>
                <a:cs typeface="Courier New" panose="02070309020205020404" pitchFamily="49" charset="0"/>
                <a:sym typeface="Roboto"/>
              </a:rPr>
              <a:t> </a:t>
            </a:r>
            <a:r>
              <a:rPr lang="en-US" sz="1400" dirty="0" err="1">
                <a:latin typeface="Courier New" panose="02070309020205020404" pitchFamily="49" charset="0"/>
                <a:cs typeface="Courier New" panose="02070309020205020404" pitchFamily="49" charset="0"/>
                <a:sym typeface="Roboto"/>
              </a:rPr>
              <a:t>dinámicamente</a:t>
            </a:r>
            <a:r>
              <a:rPr lang="en-US" sz="1400" dirty="0">
                <a:latin typeface="Courier New" panose="02070309020205020404" pitchFamily="49" charset="0"/>
                <a:cs typeface="Courier New" panose="02070309020205020404" pitchFamily="49" charset="0"/>
                <a:sym typeface="Roboto"/>
              </a:rPr>
              <a:t> con JavaScript");</a:t>
            </a:r>
          </a:p>
          <a:p>
            <a:pPr marL="101600" indent="0">
              <a:buNone/>
            </a:pPr>
            <a:r>
              <a:rPr lang="en-US" sz="1400" dirty="0">
                <a:latin typeface="Courier New" panose="02070309020205020404" pitchFamily="49" charset="0"/>
                <a:cs typeface="Courier New" panose="02070309020205020404" pitchFamily="49" charset="0"/>
                <a:sym typeface="Roboto"/>
              </a:rPr>
              <a:t> &lt;/script&gt;</a:t>
            </a:r>
          </a:p>
          <a:p>
            <a:pPr marL="101600" indent="0">
              <a:buNone/>
            </a:pPr>
            <a:endParaRPr lang="en-US" sz="1400" dirty="0">
              <a:latin typeface="Courier New" panose="02070309020205020404" pitchFamily="49" charset="0"/>
              <a:cs typeface="Courier New" panose="02070309020205020404" pitchFamily="49" charset="0"/>
              <a:sym typeface="Roboto"/>
            </a:endParaRPr>
          </a:p>
          <a:p>
            <a:pPr marL="101600" indent="0">
              <a:buNone/>
            </a:pPr>
            <a:r>
              <a:rPr lang="en-US" sz="1400" dirty="0">
                <a:latin typeface="Courier New" panose="02070309020205020404" pitchFamily="49" charset="0"/>
                <a:cs typeface="Courier New" panose="02070309020205020404" pitchFamily="49" charset="0"/>
                <a:sym typeface="Roboto"/>
              </a:rPr>
              <a:t>&lt;/body&gt;</a:t>
            </a:r>
          </a:p>
          <a:p>
            <a:pPr marL="101600" indent="0">
              <a:buNone/>
            </a:pPr>
            <a:r>
              <a:rPr lang="en-US" sz="1400" dirty="0">
                <a:latin typeface="Courier New" panose="02070309020205020404" pitchFamily="49" charset="0"/>
                <a:cs typeface="Courier New" panose="02070309020205020404" pitchFamily="49" charset="0"/>
                <a:sym typeface="Roboto"/>
              </a:rPr>
              <a:t>&lt;/html&gt;</a:t>
            </a:r>
            <a:endParaRPr sz="1400" dirty="0">
              <a:latin typeface="Courier New" panose="02070309020205020404" pitchFamily="49" charset="0"/>
              <a:cs typeface="Courier New" panose="02070309020205020404" pitchFamily="49" charset="0"/>
              <a:sym typeface="Roboto"/>
            </a:endParaRPr>
          </a:p>
        </p:txBody>
      </p:sp>
    </p:spTree>
    <p:extLst>
      <p:ext uri="{BB962C8B-B14F-4D97-AF65-F5344CB8AC3E}">
        <p14:creationId xmlns:p14="http://schemas.microsoft.com/office/powerpoint/2010/main" val="42060231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smtClean="0"/>
              <a:pPr marL="0" lvl="0" indent="0" algn="r" rtl="0">
                <a:spcBef>
                  <a:spcPts val="0"/>
                </a:spcBef>
                <a:spcAft>
                  <a:spcPts val="0"/>
                </a:spcAft>
                <a:buNone/>
              </a:pPr>
              <a:t>72</a:t>
            </a:fld>
            <a:endParaRPr/>
          </a:p>
        </p:txBody>
      </p:sp>
      <p:sp>
        <p:nvSpPr>
          <p:cNvPr id="72" name="Google Shape;72;p15"/>
          <p:cNvSpPr txBox="1">
            <a:spLocks noGrp="1"/>
          </p:cNvSpPr>
          <p:nvPr>
            <p:ph type="ctrTitle"/>
          </p:nvPr>
        </p:nvSpPr>
        <p:spPr>
          <a:xfrm>
            <a:off x="0" y="350207"/>
            <a:ext cx="9144000" cy="6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800" dirty="0">
                <a:latin typeface="Roboto"/>
                <a:ea typeface="Roboto"/>
                <a:cs typeface="Roboto"/>
                <a:sym typeface="Roboto"/>
              </a:rPr>
              <a:t>El modelo DOM</a:t>
            </a:r>
            <a:endParaRPr sz="2800" dirty="0">
              <a:latin typeface="Roboto"/>
              <a:ea typeface="Roboto"/>
              <a:cs typeface="Roboto"/>
              <a:sym typeface="Roboto"/>
            </a:endParaRPr>
          </a:p>
        </p:txBody>
      </p:sp>
      <p:sp>
        <p:nvSpPr>
          <p:cNvPr id="3" name="Rectangle 2">
            <a:extLst>
              <a:ext uri="{FF2B5EF4-FFF2-40B4-BE49-F238E27FC236}">
                <a16:creationId xmlns:a16="http://schemas.microsoft.com/office/drawing/2014/main" id="{AFCC88C0-2A82-4F76-BEDD-0DEDF0F88645}"/>
              </a:ext>
            </a:extLst>
          </p:cNvPr>
          <p:cNvSpPr>
            <a:spLocks noChangeArrowheads="1"/>
          </p:cNvSpPr>
          <p:nvPr/>
        </p:nvSpPr>
        <p:spPr bwMode="auto">
          <a:xfrm>
            <a:off x="429754" y="994907"/>
            <a:ext cx="8284487" cy="338554"/>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s-ES" altLang="en-US" sz="1600" dirty="0">
                <a:solidFill>
                  <a:schemeClr val="dk1"/>
                </a:solidFill>
                <a:latin typeface="Roboto"/>
                <a:ea typeface="Roboto"/>
              </a:rPr>
              <a:t>... o manipular los enlaces de nuestra página (entre otras muchas cosas):</a:t>
            </a:r>
          </a:p>
        </p:txBody>
      </p:sp>
      <p:sp>
        <p:nvSpPr>
          <p:cNvPr id="7" name="Google Shape;345;p43">
            <a:extLst>
              <a:ext uri="{FF2B5EF4-FFF2-40B4-BE49-F238E27FC236}">
                <a16:creationId xmlns:a16="http://schemas.microsoft.com/office/drawing/2014/main" id="{76B37924-2BB1-3608-39A8-4F8CA8EB22F6}"/>
              </a:ext>
            </a:extLst>
          </p:cNvPr>
          <p:cNvSpPr txBox="1"/>
          <p:nvPr/>
        </p:nvSpPr>
        <p:spPr>
          <a:xfrm>
            <a:off x="429755" y="1421579"/>
            <a:ext cx="8284487" cy="3295564"/>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55600" algn="just">
              <a:buSzPts val="2000"/>
              <a:buFont typeface="Roboto"/>
              <a:buChar char="●"/>
              <a:defRPr sz="3600">
                <a:solidFill>
                  <a:srgbClr val="6A6A73"/>
                </a:solidFill>
                <a:effectLst/>
                <a:latin typeface="Tiempos Text"/>
              </a:defRPr>
            </a:lvl1pPr>
          </a:lstStyle>
          <a:p>
            <a:pPr marL="101600" indent="0">
              <a:buNone/>
            </a:pPr>
            <a:r>
              <a:rPr lang="en-US" sz="1000" dirty="0">
                <a:latin typeface="Courier New" panose="02070309020205020404" pitchFamily="49" charset="0"/>
                <a:cs typeface="Courier New" panose="02070309020205020404" pitchFamily="49" charset="0"/>
                <a:sym typeface="Roboto"/>
              </a:rPr>
              <a:t>&lt;html&gt;</a:t>
            </a:r>
          </a:p>
          <a:p>
            <a:pPr marL="101600" indent="0">
              <a:buNone/>
            </a:pPr>
            <a:r>
              <a:rPr lang="en-US" sz="1000" dirty="0">
                <a:latin typeface="Courier New" panose="02070309020205020404" pitchFamily="49" charset="0"/>
                <a:cs typeface="Courier New" panose="02070309020205020404" pitchFamily="49" charset="0"/>
                <a:sym typeface="Roboto"/>
              </a:rPr>
              <a:t>&lt;body&gt;</a:t>
            </a:r>
          </a:p>
          <a:p>
            <a:pPr marL="101600" indent="0">
              <a:buNone/>
            </a:pPr>
            <a:endParaRPr lang="en-US" sz="1000" dirty="0">
              <a:latin typeface="Courier New" panose="02070309020205020404" pitchFamily="49" charset="0"/>
              <a:cs typeface="Courier New" panose="02070309020205020404" pitchFamily="49" charset="0"/>
              <a:sym typeface="Roboto"/>
            </a:endParaRPr>
          </a:p>
          <a:p>
            <a:pPr marL="101600" indent="0">
              <a:buNone/>
            </a:pPr>
            <a:r>
              <a:rPr lang="en-US" sz="1000" dirty="0">
                <a:latin typeface="Courier New" panose="02070309020205020404" pitchFamily="49" charset="0"/>
                <a:cs typeface="Courier New" panose="02070309020205020404" pitchFamily="49" charset="0"/>
                <a:sym typeface="Roboto"/>
              </a:rPr>
              <a:t>&lt;script type="text/</a:t>
            </a:r>
            <a:r>
              <a:rPr lang="en-US" sz="1000" dirty="0" err="1">
                <a:latin typeface="Courier New" panose="02070309020205020404" pitchFamily="49" charset="0"/>
                <a:cs typeface="Courier New" panose="02070309020205020404" pitchFamily="49" charset="0"/>
                <a:sym typeface="Roboto"/>
              </a:rPr>
              <a:t>javascript</a:t>
            </a:r>
            <a:r>
              <a:rPr lang="en-US" sz="1000" dirty="0">
                <a:latin typeface="Courier New" panose="02070309020205020404" pitchFamily="49" charset="0"/>
                <a:cs typeface="Courier New" panose="02070309020205020404" pitchFamily="49" charset="0"/>
                <a:sym typeface="Roboto"/>
              </a:rPr>
              <a:t>"&gt;</a:t>
            </a:r>
          </a:p>
          <a:p>
            <a:pPr marL="101600" indent="0">
              <a:buNone/>
            </a:pPr>
            <a:r>
              <a:rPr lang="en-US" sz="1000" dirty="0">
                <a:latin typeface="Courier New" panose="02070309020205020404" pitchFamily="49" charset="0"/>
                <a:cs typeface="Courier New" panose="02070309020205020404" pitchFamily="49" charset="0"/>
                <a:sym typeface="Roboto"/>
              </a:rPr>
              <a:t>  function </a:t>
            </a:r>
            <a:r>
              <a:rPr lang="en-US" sz="1000" dirty="0" err="1">
                <a:latin typeface="Courier New" panose="02070309020205020404" pitchFamily="49" charset="0"/>
                <a:cs typeface="Courier New" panose="02070309020205020404" pitchFamily="49" charset="0"/>
                <a:sym typeface="Roboto"/>
              </a:rPr>
              <a:t>changeLink</a:t>
            </a:r>
            <a:r>
              <a:rPr lang="en-US" sz="1000" dirty="0">
                <a:latin typeface="Courier New" panose="02070309020205020404" pitchFamily="49" charset="0"/>
                <a:cs typeface="Courier New" panose="02070309020205020404" pitchFamily="49" charset="0"/>
                <a:sym typeface="Roboto"/>
              </a:rPr>
              <a:t> (id, </a:t>
            </a:r>
            <a:r>
              <a:rPr lang="en-US" sz="1000" dirty="0" err="1">
                <a:latin typeface="Courier New" panose="02070309020205020404" pitchFamily="49" charset="0"/>
                <a:cs typeface="Courier New" panose="02070309020205020404" pitchFamily="49" charset="0"/>
                <a:sym typeface="Roboto"/>
              </a:rPr>
              <a:t>url</a:t>
            </a:r>
            <a:r>
              <a:rPr lang="en-US" sz="1000" dirty="0">
                <a:latin typeface="Courier New" panose="02070309020205020404" pitchFamily="49" charset="0"/>
                <a:cs typeface="Courier New" panose="02070309020205020404" pitchFamily="49" charset="0"/>
                <a:sym typeface="Roboto"/>
              </a:rPr>
              <a:t>) {</a:t>
            </a:r>
          </a:p>
          <a:p>
            <a:pPr marL="101600" indent="0">
              <a:buNone/>
            </a:pPr>
            <a:r>
              <a:rPr lang="en-US" sz="1000" dirty="0">
                <a:latin typeface="Courier New" panose="02070309020205020404" pitchFamily="49" charset="0"/>
                <a:cs typeface="Courier New" panose="02070309020205020404" pitchFamily="49" charset="0"/>
                <a:sym typeface="Roboto"/>
              </a:rPr>
              <a:t>    </a:t>
            </a:r>
            <a:r>
              <a:rPr lang="en-US" sz="1000" dirty="0" err="1">
                <a:latin typeface="Courier New" panose="02070309020205020404" pitchFamily="49" charset="0"/>
                <a:cs typeface="Courier New" panose="02070309020205020404" pitchFamily="49" charset="0"/>
                <a:sym typeface="Roboto"/>
              </a:rPr>
              <a:t>document.getElementById</a:t>
            </a:r>
            <a:r>
              <a:rPr lang="en-US" sz="1000" dirty="0">
                <a:latin typeface="Courier New" panose="02070309020205020404" pitchFamily="49" charset="0"/>
                <a:cs typeface="Courier New" panose="02070309020205020404" pitchFamily="49" charset="0"/>
                <a:sym typeface="Roboto"/>
              </a:rPr>
              <a:t>(id).</a:t>
            </a:r>
            <a:r>
              <a:rPr lang="en-US" sz="1000" dirty="0" err="1">
                <a:latin typeface="Courier New" panose="02070309020205020404" pitchFamily="49" charset="0"/>
                <a:cs typeface="Courier New" panose="02070309020205020404" pitchFamily="49" charset="0"/>
                <a:sym typeface="Roboto"/>
              </a:rPr>
              <a:t>innerHTML</a:t>
            </a:r>
            <a:r>
              <a:rPr lang="en-US" sz="1000" dirty="0">
                <a:latin typeface="Courier New" panose="02070309020205020404" pitchFamily="49" charset="0"/>
                <a:cs typeface="Courier New" panose="02070309020205020404" pitchFamily="49" charset="0"/>
                <a:sym typeface="Roboto"/>
              </a:rPr>
              <a:t> = "</a:t>
            </a:r>
            <a:r>
              <a:rPr lang="en-US" sz="1000" dirty="0" err="1">
                <a:latin typeface="Courier New" panose="02070309020205020404" pitchFamily="49" charset="0"/>
                <a:cs typeface="Courier New" panose="02070309020205020404" pitchFamily="49" charset="0"/>
                <a:sym typeface="Roboto"/>
              </a:rPr>
              <a:t>Visitar</a:t>
            </a:r>
            <a:r>
              <a:rPr lang="en-US" sz="1000" dirty="0">
                <a:latin typeface="Courier New" panose="02070309020205020404" pitchFamily="49" charset="0"/>
                <a:cs typeface="Courier New" panose="02070309020205020404" pitchFamily="49" charset="0"/>
                <a:sym typeface="Roboto"/>
              </a:rPr>
              <a:t> "+</a:t>
            </a:r>
            <a:r>
              <a:rPr lang="en-US" sz="1000" dirty="0" err="1">
                <a:latin typeface="Courier New" panose="02070309020205020404" pitchFamily="49" charset="0"/>
                <a:cs typeface="Courier New" panose="02070309020205020404" pitchFamily="49" charset="0"/>
                <a:sym typeface="Roboto"/>
              </a:rPr>
              <a:t>url</a:t>
            </a:r>
            <a:r>
              <a:rPr lang="en-US" sz="1000" dirty="0">
                <a:latin typeface="Courier New" panose="02070309020205020404" pitchFamily="49" charset="0"/>
                <a:cs typeface="Courier New" panose="02070309020205020404" pitchFamily="49" charset="0"/>
                <a:sym typeface="Roboto"/>
              </a:rPr>
              <a:t>;</a:t>
            </a:r>
          </a:p>
          <a:p>
            <a:pPr marL="101600" indent="0">
              <a:buNone/>
            </a:pPr>
            <a:r>
              <a:rPr lang="en-US" sz="1000" dirty="0">
                <a:latin typeface="Courier New" panose="02070309020205020404" pitchFamily="49" charset="0"/>
                <a:cs typeface="Courier New" panose="02070309020205020404" pitchFamily="49" charset="0"/>
                <a:sym typeface="Roboto"/>
              </a:rPr>
              <a:t>    </a:t>
            </a:r>
            <a:r>
              <a:rPr lang="en-US" sz="1000" dirty="0" err="1">
                <a:latin typeface="Courier New" panose="02070309020205020404" pitchFamily="49" charset="0"/>
                <a:cs typeface="Courier New" panose="02070309020205020404" pitchFamily="49" charset="0"/>
                <a:sym typeface="Roboto"/>
              </a:rPr>
              <a:t>document.getElementById</a:t>
            </a:r>
            <a:r>
              <a:rPr lang="en-US" sz="1000" dirty="0">
                <a:latin typeface="Courier New" panose="02070309020205020404" pitchFamily="49" charset="0"/>
                <a:cs typeface="Courier New" panose="02070309020205020404" pitchFamily="49" charset="0"/>
                <a:sym typeface="Roboto"/>
              </a:rPr>
              <a:t>(id).</a:t>
            </a:r>
            <a:r>
              <a:rPr lang="en-US" sz="1000" dirty="0" err="1">
                <a:latin typeface="Courier New" panose="02070309020205020404" pitchFamily="49" charset="0"/>
                <a:cs typeface="Courier New" panose="02070309020205020404" pitchFamily="49" charset="0"/>
                <a:sym typeface="Roboto"/>
              </a:rPr>
              <a:t>href</a:t>
            </a:r>
            <a:r>
              <a:rPr lang="en-US" sz="1000" dirty="0">
                <a:latin typeface="Courier New" panose="02070309020205020404" pitchFamily="49" charset="0"/>
                <a:cs typeface="Courier New" panose="02070309020205020404" pitchFamily="49" charset="0"/>
                <a:sym typeface="Roboto"/>
              </a:rPr>
              <a:t> = </a:t>
            </a:r>
            <a:r>
              <a:rPr lang="en-US" sz="1000" dirty="0" err="1">
                <a:latin typeface="Courier New" panose="02070309020205020404" pitchFamily="49" charset="0"/>
                <a:cs typeface="Courier New" panose="02070309020205020404" pitchFamily="49" charset="0"/>
                <a:sym typeface="Roboto"/>
              </a:rPr>
              <a:t>url</a:t>
            </a:r>
            <a:r>
              <a:rPr lang="en-US" sz="1000" dirty="0">
                <a:latin typeface="Courier New" panose="02070309020205020404" pitchFamily="49" charset="0"/>
                <a:cs typeface="Courier New" panose="02070309020205020404" pitchFamily="49" charset="0"/>
                <a:sym typeface="Roboto"/>
              </a:rPr>
              <a:t>;</a:t>
            </a:r>
          </a:p>
          <a:p>
            <a:pPr marL="101600" indent="0">
              <a:buNone/>
            </a:pPr>
            <a:r>
              <a:rPr lang="en-US" sz="1000" dirty="0">
                <a:latin typeface="Courier New" panose="02070309020205020404" pitchFamily="49" charset="0"/>
                <a:cs typeface="Courier New" panose="02070309020205020404" pitchFamily="49" charset="0"/>
                <a:sym typeface="Roboto"/>
              </a:rPr>
              <a:t>  }</a:t>
            </a:r>
          </a:p>
          <a:p>
            <a:pPr marL="101600" indent="0">
              <a:buNone/>
            </a:pPr>
            <a:r>
              <a:rPr lang="en-US" sz="1000" dirty="0">
                <a:latin typeface="Courier New" panose="02070309020205020404" pitchFamily="49" charset="0"/>
                <a:cs typeface="Courier New" panose="02070309020205020404" pitchFamily="49" charset="0"/>
                <a:sym typeface="Roboto"/>
              </a:rPr>
              <a:t>&lt;/script&gt;</a:t>
            </a:r>
          </a:p>
          <a:p>
            <a:pPr marL="101600" indent="0">
              <a:buNone/>
            </a:pPr>
            <a:endParaRPr lang="en-US" sz="1000" dirty="0">
              <a:latin typeface="Courier New" panose="02070309020205020404" pitchFamily="49" charset="0"/>
              <a:cs typeface="Courier New" panose="02070309020205020404" pitchFamily="49" charset="0"/>
              <a:sym typeface="Roboto"/>
            </a:endParaRPr>
          </a:p>
          <a:p>
            <a:pPr marL="101600" indent="0">
              <a:buNone/>
            </a:pPr>
            <a:r>
              <a:rPr lang="en-US" sz="1000" dirty="0">
                <a:latin typeface="Courier New" panose="02070309020205020404" pitchFamily="49" charset="0"/>
                <a:cs typeface="Courier New" panose="02070309020205020404" pitchFamily="49" charset="0"/>
                <a:sym typeface="Roboto"/>
              </a:rPr>
              <a:t>  &lt;a id="enlace" target="_blank" </a:t>
            </a:r>
            <a:r>
              <a:rPr lang="en-US" sz="1000" dirty="0" err="1">
                <a:latin typeface="Courier New" panose="02070309020205020404" pitchFamily="49" charset="0"/>
                <a:cs typeface="Courier New" panose="02070309020205020404" pitchFamily="49" charset="0"/>
                <a:sym typeface="Roboto"/>
              </a:rPr>
              <a:t>href</a:t>
            </a:r>
            <a:r>
              <a:rPr lang="en-US" sz="1000" dirty="0">
                <a:latin typeface="Courier New" panose="02070309020205020404" pitchFamily="49" charset="0"/>
                <a:cs typeface="Courier New" panose="02070309020205020404" pitchFamily="49" charset="0"/>
                <a:sym typeface="Roboto"/>
              </a:rPr>
              <a:t>="#"&gt;</a:t>
            </a:r>
            <a:r>
              <a:rPr lang="en-US" sz="1000" dirty="0" err="1">
                <a:latin typeface="Courier New" panose="02070309020205020404" pitchFamily="49" charset="0"/>
                <a:cs typeface="Courier New" panose="02070309020205020404" pitchFamily="49" charset="0"/>
                <a:sym typeface="Roboto"/>
              </a:rPr>
              <a:t>Visitar</a:t>
            </a:r>
            <a:r>
              <a:rPr lang="en-US" sz="1000" dirty="0">
                <a:latin typeface="Courier New" panose="02070309020205020404" pitchFamily="49" charset="0"/>
                <a:cs typeface="Courier New" panose="02070309020205020404" pitchFamily="49" charset="0"/>
                <a:sym typeface="Roboto"/>
              </a:rPr>
              <a:t> ???&lt;/a&gt;</a:t>
            </a:r>
          </a:p>
          <a:p>
            <a:pPr marL="101600" indent="0">
              <a:buNone/>
            </a:pPr>
            <a:endParaRPr lang="en-US" sz="1000" dirty="0">
              <a:latin typeface="Courier New" panose="02070309020205020404" pitchFamily="49" charset="0"/>
              <a:cs typeface="Courier New" panose="02070309020205020404" pitchFamily="49" charset="0"/>
              <a:sym typeface="Roboto"/>
            </a:endParaRPr>
          </a:p>
          <a:p>
            <a:pPr marL="101600" indent="0">
              <a:buNone/>
            </a:pPr>
            <a:r>
              <a:rPr lang="en-US" sz="1000" dirty="0">
                <a:latin typeface="Courier New" panose="02070309020205020404" pitchFamily="49" charset="0"/>
                <a:cs typeface="Courier New" panose="02070309020205020404" pitchFamily="49" charset="0"/>
                <a:sym typeface="Roboto"/>
              </a:rPr>
              <a:t>  &lt;input type="button" </a:t>
            </a:r>
          </a:p>
          <a:p>
            <a:pPr marL="101600" indent="0">
              <a:buNone/>
            </a:pPr>
            <a:r>
              <a:rPr lang="en-US" sz="1000" dirty="0">
                <a:latin typeface="Courier New" panose="02070309020205020404" pitchFamily="49" charset="0"/>
                <a:cs typeface="Courier New" panose="02070309020205020404" pitchFamily="49" charset="0"/>
                <a:sym typeface="Roboto"/>
              </a:rPr>
              <a:t>         onclick="</a:t>
            </a:r>
            <a:r>
              <a:rPr lang="en-US" sz="1000" dirty="0" err="1">
                <a:latin typeface="Courier New" panose="02070309020205020404" pitchFamily="49" charset="0"/>
                <a:cs typeface="Courier New" panose="02070309020205020404" pitchFamily="49" charset="0"/>
                <a:sym typeface="Roboto"/>
              </a:rPr>
              <a:t>changeLink</a:t>
            </a:r>
            <a:r>
              <a:rPr lang="en-US" sz="1000" dirty="0">
                <a:latin typeface="Courier New" panose="02070309020205020404" pitchFamily="49" charset="0"/>
                <a:cs typeface="Courier New" panose="02070309020205020404" pitchFamily="49" charset="0"/>
                <a:sym typeface="Roboto"/>
              </a:rPr>
              <a:t>('enlace', 'www.google.com')" </a:t>
            </a:r>
          </a:p>
          <a:p>
            <a:pPr marL="101600" indent="0">
              <a:buNone/>
            </a:pPr>
            <a:r>
              <a:rPr lang="en-US" sz="1000" dirty="0">
                <a:latin typeface="Courier New" panose="02070309020205020404" pitchFamily="49" charset="0"/>
                <a:cs typeface="Courier New" panose="02070309020205020404" pitchFamily="49" charset="0"/>
                <a:sym typeface="Roboto"/>
              </a:rPr>
              <a:t>         value="Google" /&gt;</a:t>
            </a:r>
          </a:p>
          <a:p>
            <a:pPr marL="101600" indent="0">
              <a:buNone/>
            </a:pPr>
            <a:r>
              <a:rPr lang="en-US" sz="1000" dirty="0">
                <a:latin typeface="Courier New" panose="02070309020205020404" pitchFamily="49" charset="0"/>
                <a:cs typeface="Courier New" panose="02070309020205020404" pitchFamily="49" charset="0"/>
                <a:sym typeface="Roboto"/>
              </a:rPr>
              <a:t>  &lt;input type="button" </a:t>
            </a:r>
          </a:p>
          <a:p>
            <a:pPr marL="101600" indent="0">
              <a:buNone/>
            </a:pPr>
            <a:r>
              <a:rPr lang="en-US" sz="1000" dirty="0">
                <a:latin typeface="Courier New" panose="02070309020205020404" pitchFamily="49" charset="0"/>
                <a:cs typeface="Courier New" panose="02070309020205020404" pitchFamily="49" charset="0"/>
                <a:sym typeface="Roboto"/>
              </a:rPr>
              <a:t>         onclick="</a:t>
            </a:r>
            <a:r>
              <a:rPr lang="en-US" sz="1000" dirty="0" err="1">
                <a:latin typeface="Courier New" panose="02070309020205020404" pitchFamily="49" charset="0"/>
                <a:cs typeface="Courier New" panose="02070309020205020404" pitchFamily="49" charset="0"/>
                <a:sym typeface="Roboto"/>
              </a:rPr>
              <a:t>changeLink</a:t>
            </a:r>
            <a:r>
              <a:rPr lang="en-US" sz="1000" dirty="0">
                <a:latin typeface="Courier New" panose="02070309020205020404" pitchFamily="49" charset="0"/>
                <a:cs typeface="Courier New" panose="02070309020205020404" pitchFamily="49" charset="0"/>
                <a:sym typeface="Roboto"/>
              </a:rPr>
              <a:t>('enlace', 'www.amazon.com')" </a:t>
            </a:r>
          </a:p>
          <a:p>
            <a:pPr marL="101600" indent="0">
              <a:buNone/>
            </a:pPr>
            <a:r>
              <a:rPr lang="en-US" sz="1000" dirty="0">
                <a:latin typeface="Courier New" panose="02070309020205020404" pitchFamily="49" charset="0"/>
                <a:cs typeface="Courier New" panose="02070309020205020404" pitchFamily="49" charset="0"/>
                <a:sym typeface="Roboto"/>
              </a:rPr>
              <a:t>         value="Amazon" /&gt;</a:t>
            </a:r>
          </a:p>
          <a:p>
            <a:pPr marL="101600" indent="0">
              <a:buNone/>
            </a:pPr>
            <a:endParaRPr lang="en-US" sz="1000" dirty="0">
              <a:latin typeface="Courier New" panose="02070309020205020404" pitchFamily="49" charset="0"/>
              <a:cs typeface="Courier New" panose="02070309020205020404" pitchFamily="49" charset="0"/>
              <a:sym typeface="Roboto"/>
            </a:endParaRPr>
          </a:p>
          <a:p>
            <a:pPr marL="101600" indent="0">
              <a:buNone/>
            </a:pPr>
            <a:r>
              <a:rPr lang="en-US" sz="1000" dirty="0">
                <a:latin typeface="Courier New" panose="02070309020205020404" pitchFamily="49" charset="0"/>
                <a:cs typeface="Courier New" panose="02070309020205020404" pitchFamily="49" charset="0"/>
                <a:sym typeface="Roboto"/>
              </a:rPr>
              <a:t>&lt;/body&gt;</a:t>
            </a:r>
          </a:p>
          <a:p>
            <a:pPr marL="101600" indent="0">
              <a:buNone/>
            </a:pPr>
            <a:r>
              <a:rPr lang="en-US" sz="1000" dirty="0">
                <a:latin typeface="Courier New" panose="02070309020205020404" pitchFamily="49" charset="0"/>
                <a:cs typeface="Courier New" panose="02070309020205020404" pitchFamily="49" charset="0"/>
                <a:sym typeface="Roboto"/>
              </a:rPr>
              <a:t>&lt;/html&gt;</a:t>
            </a:r>
            <a:endParaRPr sz="1000" dirty="0">
              <a:latin typeface="Courier New" panose="02070309020205020404" pitchFamily="49" charset="0"/>
              <a:cs typeface="Courier New" panose="02070309020205020404" pitchFamily="49" charset="0"/>
              <a:sym typeface="Roboto"/>
            </a:endParaRPr>
          </a:p>
        </p:txBody>
      </p:sp>
    </p:spTree>
    <p:extLst>
      <p:ext uri="{BB962C8B-B14F-4D97-AF65-F5344CB8AC3E}">
        <p14:creationId xmlns:p14="http://schemas.microsoft.com/office/powerpoint/2010/main" val="5424160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smtClean="0"/>
              <a:pPr marL="0" lvl="0" indent="0" algn="r" rtl="0">
                <a:spcBef>
                  <a:spcPts val="0"/>
                </a:spcBef>
                <a:spcAft>
                  <a:spcPts val="0"/>
                </a:spcAft>
                <a:buNone/>
              </a:pPr>
              <a:t>73</a:t>
            </a:fld>
            <a:endParaRPr/>
          </a:p>
        </p:txBody>
      </p:sp>
      <p:sp>
        <p:nvSpPr>
          <p:cNvPr id="72" name="Google Shape;72;p15"/>
          <p:cNvSpPr txBox="1">
            <a:spLocks noGrp="1"/>
          </p:cNvSpPr>
          <p:nvPr>
            <p:ph type="ctrTitle"/>
          </p:nvPr>
        </p:nvSpPr>
        <p:spPr>
          <a:xfrm>
            <a:off x="0" y="350207"/>
            <a:ext cx="9144000" cy="6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800" dirty="0">
                <a:latin typeface="Roboto"/>
                <a:ea typeface="Roboto"/>
                <a:cs typeface="Roboto"/>
                <a:sym typeface="Roboto"/>
              </a:rPr>
              <a:t>El modelo DOM</a:t>
            </a:r>
            <a:endParaRPr sz="2800" dirty="0">
              <a:latin typeface="Roboto"/>
              <a:ea typeface="Roboto"/>
              <a:cs typeface="Roboto"/>
              <a:sym typeface="Roboto"/>
            </a:endParaRPr>
          </a:p>
        </p:txBody>
      </p:sp>
      <p:sp>
        <p:nvSpPr>
          <p:cNvPr id="3" name="Rectangle 2">
            <a:extLst>
              <a:ext uri="{FF2B5EF4-FFF2-40B4-BE49-F238E27FC236}">
                <a16:creationId xmlns:a16="http://schemas.microsoft.com/office/drawing/2014/main" id="{AFCC88C0-2A82-4F76-BEDD-0DEDF0F88645}"/>
              </a:ext>
            </a:extLst>
          </p:cNvPr>
          <p:cNvSpPr>
            <a:spLocks noChangeArrowheads="1"/>
          </p:cNvSpPr>
          <p:nvPr/>
        </p:nvSpPr>
        <p:spPr bwMode="auto">
          <a:xfrm>
            <a:off x="429754" y="994907"/>
            <a:ext cx="8284487" cy="1087893"/>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s-ES" altLang="en-US" sz="1600" dirty="0">
                <a:solidFill>
                  <a:schemeClr val="dk1"/>
                </a:solidFill>
                <a:latin typeface="Roboto"/>
                <a:ea typeface="Roboto"/>
              </a:rPr>
              <a:t>Dentro de las ventajas de JavaScript está que permite manipular el DOM de una página, permitiendo crear, modificar o eliminar elementos HTML en una página web de una forma más dinámica</a:t>
            </a:r>
          </a:p>
        </p:txBody>
      </p:sp>
      <p:pic>
        <p:nvPicPr>
          <p:cNvPr id="2050" name="Picture 2" descr="dom javascript Archives - Java desde 0">
            <a:extLst>
              <a:ext uri="{FF2B5EF4-FFF2-40B4-BE49-F238E27FC236}">
                <a16:creationId xmlns:a16="http://schemas.microsoft.com/office/drawing/2014/main" id="{81269579-B4B2-7817-8867-A570FFEB5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116" y="1961095"/>
            <a:ext cx="5853761" cy="2731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9671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309"/>
        <p:cNvGrpSpPr/>
        <p:nvPr/>
      </p:nvGrpSpPr>
      <p:grpSpPr>
        <a:xfrm>
          <a:off x="0" y="0"/>
          <a:ext cx="0" cy="0"/>
          <a:chOff x="0" y="0"/>
          <a:chExt cx="0" cy="0"/>
        </a:xfrm>
      </p:grpSpPr>
      <p:sp>
        <p:nvSpPr>
          <p:cNvPr id="1310" name="Google Shape;1310;p66"/>
          <p:cNvSpPr txBox="1">
            <a:spLocks noGrp="1"/>
          </p:cNvSpPr>
          <p:nvPr>
            <p:ph type="title"/>
          </p:nvPr>
        </p:nvSpPr>
        <p:spPr>
          <a:xfrm>
            <a:off x="1903250" y="1834838"/>
            <a:ext cx="5337600" cy="112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Bootstrap</a:t>
            </a:r>
            <a:endParaRPr dirty="0">
              <a:solidFill>
                <a:schemeClr val="accent5"/>
              </a:solidFill>
            </a:endParaRPr>
          </a:p>
        </p:txBody>
      </p:sp>
    </p:spTree>
    <p:extLst>
      <p:ext uri="{BB962C8B-B14F-4D97-AF65-F5344CB8AC3E}">
        <p14:creationId xmlns:p14="http://schemas.microsoft.com/office/powerpoint/2010/main" val="24436198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4" y="1027792"/>
            <a:ext cx="6985915" cy="3464379"/>
          </a:xfrm>
          <a:prstGeom prst="rect">
            <a:avLst/>
          </a:prstGeom>
        </p:spPr>
        <p:txBody>
          <a:bodyPr spcFirstLastPara="1" wrap="square" lIns="91425" tIns="91425" rIns="91425" bIns="91425" anchor="t" anchorCtr="0">
            <a:noAutofit/>
          </a:bodyPr>
          <a:lstStyle/>
          <a:p>
            <a:pPr marL="285750" indent="-285750" algn="just">
              <a:buSzPts val="1100"/>
            </a:pPr>
            <a:r>
              <a:rPr lang="es-ES" dirty="0"/>
              <a:t>Framework CSS que facilita a los desarrolladores la maquetación de las páginas.</a:t>
            </a:r>
          </a:p>
          <a:p>
            <a:pPr marL="285750" indent="-285750" algn="just">
              <a:buSzPts val="1100"/>
            </a:pPr>
            <a:endParaRPr lang="es-ES" dirty="0"/>
          </a:p>
          <a:p>
            <a:pPr marL="285750" indent="-285750" algn="just">
              <a:buSzPts val="1100"/>
            </a:pPr>
            <a:r>
              <a:rPr lang="es-ES" dirty="0"/>
              <a:t>Incluye un conjunto de clases CSS para maquetar de manera fácil una página a cualquier resolución.</a:t>
            </a:r>
          </a:p>
          <a:p>
            <a:pPr marL="0" indent="0" algn="just">
              <a:buSzPts val="1100"/>
              <a:buNone/>
            </a:pPr>
            <a:endParaRPr lang="es-ES" dirty="0"/>
          </a:p>
          <a:p>
            <a:pPr marL="285750" indent="-285750" algn="just">
              <a:buSzPts val="1100"/>
            </a:pPr>
            <a:r>
              <a:rPr lang="es-ES" dirty="0"/>
              <a:t>Está optimizado para dispositivos móviles.</a:t>
            </a:r>
          </a:p>
          <a:p>
            <a:pPr marL="285750" indent="-285750" algn="just">
              <a:buSzPts val="1100"/>
            </a:pPr>
            <a:endParaRPr lang="es-ES" dirty="0"/>
          </a:p>
          <a:p>
            <a:pPr marL="285750" indent="-285750" algn="just">
              <a:buSzPts val="1100"/>
            </a:pPr>
            <a:r>
              <a:rPr lang="es-ES" dirty="0"/>
              <a:t>Permite un diseño “Responsive”</a:t>
            </a:r>
          </a:p>
          <a:p>
            <a:pPr marL="0" lvl="0" indent="0" algn="just" rtl="0">
              <a:spcBef>
                <a:spcPts val="0"/>
              </a:spcBef>
              <a:spcAft>
                <a:spcPts val="0"/>
              </a:spcAft>
              <a:buClr>
                <a:schemeClr val="dk1"/>
              </a:buClr>
              <a:buSzPts val="1100"/>
              <a:buFont typeface="Arial"/>
              <a:buNone/>
            </a:pPr>
            <a:endParaRPr lang="es-ES" dirty="0"/>
          </a:p>
          <a:p>
            <a:pPr marL="285750" indent="-285750" algn="just">
              <a:buSzPts val="1100"/>
            </a:pPr>
            <a:r>
              <a:rPr lang="es-ES" dirty="0">
                <a:hlinkClick r:id="rId3"/>
              </a:rPr>
              <a:t>Web de Bootstrap</a:t>
            </a:r>
            <a:endParaRPr lang="es-CO" i="1" dirty="0"/>
          </a:p>
        </p:txBody>
      </p:sp>
    </p:spTree>
    <p:extLst>
      <p:ext uri="{BB962C8B-B14F-4D97-AF65-F5344CB8AC3E}">
        <p14:creationId xmlns:p14="http://schemas.microsoft.com/office/powerpoint/2010/main" val="38118197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4" y="1027792"/>
            <a:ext cx="6985915" cy="3464379"/>
          </a:xfrm>
          <a:prstGeom prst="rect">
            <a:avLst/>
          </a:prstGeom>
        </p:spPr>
        <p:txBody>
          <a:bodyPr spcFirstLastPara="1" wrap="square" lIns="91425" tIns="91425" rIns="91425" bIns="91425" anchor="t" anchorCtr="0">
            <a:noAutofit/>
          </a:bodyPr>
          <a:lstStyle/>
          <a:p>
            <a:pPr marL="285750" indent="-285750" algn="just">
              <a:buSzPts val="1100"/>
            </a:pPr>
            <a:r>
              <a:rPr lang="es-ES" dirty="0"/>
              <a:t>El problema</a:t>
            </a:r>
          </a:p>
          <a:p>
            <a:pPr marL="742950" lvl="1" indent="-285750" algn="just">
              <a:buSzPts val="1100"/>
            </a:pPr>
            <a:r>
              <a:rPr lang="es-ES" dirty="0"/>
              <a:t>A la hora de maquetar una web tenemos que tener en cuenta infinitas resoluciones y tamaños de pantalla.</a:t>
            </a:r>
          </a:p>
          <a:p>
            <a:pPr marL="742950" lvl="1" indent="-285750" algn="just">
              <a:buSzPts val="1100"/>
            </a:pPr>
            <a:r>
              <a:rPr lang="es-ES" dirty="0"/>
              <a:t>Nuestros diseños no se adaptan a todas las resoluciones.</a:t>
            </a:r>
          </a:p>
          <a:p>
            <a:pPr marL="742950" lvl="1" indent="-285750" algn="just">
              <a:buSzPts val="1100"/>
            </a:pPr>
            <a:r>
              <a:rPr lang="es-ES" dirty="0"/>
              <a:t>Debemos hacer un gran esfuerzo para crear un CSS que maquete bien.</a:t>
            </a:r>
          </a:p>
          <a:p>
            <a:pPr marL="742950" lvl="1" indent="-285750" algn="just">
              <a:buSzPts val="1100"/>
            </a:pPr>
            <a:r>
              <a:rPr lang="es-ES" dirty="0"/>
              <a:t>Tenemos que hacer diferentes versiones de la web según el dispositivo en el que se verán.</a:t>
            </a:r>
          </a:p>
        </p:txBody>
      </p:sp>
    </p:spTree>
    <p:extLst>
      <p:ext uri="{BB962C8B-B14F-4D97-AF65-F5344CB8AC3E}">
        <p14:creationId xmlns:p14="http://schemas.microsoft.com/office/powerpoint/2010/main" val="3004207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4" y="1027792"/>
            <a:ext cx="6985915" cy="3464379"/>
          </a:xfrm>
          <a:prstGeom prst="rect">
            <a:avLst/>
          </a:prstGeom>
        </p:spPr>
        <p:txBody>
          <a:bodyPr spcFirstLastPara="1" wrap="square" lIns="91425" tIns="91425" rIns="91425" bIns="91425" anchor="t" anchorCtr="0">
            <a:noAutofit/>
          </a:bodyPr>
          <a:lstStyle/>
          <a:p>
            <a:pPr marL="285750" indent="-285750" algn="just">
              <a:buSzPts val="1100"/>
            </a:pPr>
            <a:r>
              <a:rPr lang="es-ES" dirty="0"/>
              <a:t>Solución “Responsive </a:t>
            </a:r>
            <a:r>
              <a:rPr lang="es-ES" dirty="0" err="1"/>
              <a:t>Design</a:t>
            </a:r>
            <a:r>
              <a:rPr lang="es-ES" dirty="0"/>
              <a:t>”</a:t>
            </a:r>
          </a:p>
          <a:p>
            <a:pPr marL="742950" lvl="1" indent="-285750" algn="just">
              <a:buSzPts val="1100"/>
            </a:pPr>
            <a:r>
              <a:rPr lang="es-ES" dirty="0"/>
              <a:t>Diseña una sola vez para todos tus dispositivos.</a:t>
            </a:r>
          </a:p>
          <a:p>
            <a:pPr marL="742950" lvl="1" indent="-285750" algn="just">
              <a:buSzPts val="1100"/>
            </a:pPr>
            <a:r>
              <a:rPr lang="es-ES" dirty="0"/>
              <a:t>El diseño se adaptará dinámicamente a la resolución en la que se esté visualizando.</a:t>
            </a:r>
          </a:p>
          <a:p>
            <a:pPr marL="742950" lvl="1" indent="-285750" algn="just">
              <a:buSzPts val="1100"/>
            </a:pPr>
            <a:r>
              <a:rPr lang="es-ES" dirty="0"/>
              <a:t>Los diferentes elementos “saben” que propiedades deben tener, según la resolución.</a:t>
            </a:r>
          </a:p>
          <a:p>
            <a:pPr marL="742950" lvl="1" indent="-285750" algn="just">
              <a:buSzPts val="1100"/>
            </a:pPr>
            <a:r>
              <a:rPr lang="es-ES" dirty="0"/>
              <a:t>Definimos la estructura que debe tener la web y esta se adapta según el dispositivo que la visualiza</a:t>
            </a:r>
          </a:p>
        </p:txBody>
      </p:sp>
    </p:spTree>
    <p:extLst>
      <p:ext uri="{BB962C8B-B14F-4D97-AF65-F5344CB8AC3E}">
        <p14:creationId xmlns:p14="http://schemas.microsoft.com/office/powerpoint/2010/main" val="42766153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4" y="1027792"/>
            <a:ext cx="6985915" cy="3464379"/>
          </a:xfrm>
          <a:prstGeom prst="rect">
            <a:avLst/>
          </a:prstGeom>
        </p:spPr>
        <p:txBody>
          <a:bodyPr spcFirstLastPara="1" wrap="square" lIns="91425" tIns="91425" rIns="91425" bIns="91425" anchor="t" anchorCtr="0">
            <a:noAutofit/>
          </a:bodyPr>
          <a:lstStyle/>
          <a:p>
            <a:pPr marL="285750" indent="-285750" algn="just">
              <a:buSzPts val="1100"/>
            </a:pPr>
            <a:r>
              <a:rPr lang="es-ES" dirty="0"/>
              <a:t>Bootstrap incluye un conjunto de estilos para hacer nuestra web responsive.</a:t>
            </a:r>
          </a:p>
          <a:p>
            <a:pPr marL="285750" indent="-285750" algn="just">
              <a:buSzPts val="1100"/>
            </a:pPr>
            <a:endParaRPr lang="es-ES" dirty="0"/>
          </a:p>
          <a:p>
            <a:pPr marL="285750" indent="-285750" algn="just">
              <a:buSzPts val="1100"/>
            </a:pPr>
            <a:r>
              <a:rPr lang="es-ES" dirty="0"/>
              <a:t>Es un </a:t>
            </a:r>
            <a:r>
              <a:rPr lang="es-ES" dirty="0" err="1"/>
              <a:t>framework</a:t>
            </a:r>
            <a:r>
              <a:rPr lang="es-ES" dirty="0"/>
              <a:t> potente y complejo por lo que para profundizar a fondo requiere conocimientos amplios de CSS.</a:t>
            </a:r>
          </a:p>
          <a:p>
            <a:pPr marL="285750" indent="-285750" algn="just">
              <a:buSzPts val="1100"/>
            </a:pPr>
            <a:endParaRPr lang="es-ES" dirty="0"/>
          </a:p>
          <a:p>
            <a:pPr marL="285750" indent="-285750" algn="just">
              <a:buSzPts val="1100"/>
            </a:pPr>
            <a:r>
              <a:rPr lang="es-ES" dirty="0"/>
              <a:t>No obstante, no es necesaria una gran experiencia para conseguir una maquetación de calidad que sea “responsive”</a:t>
            </a:r>
          </a:p>
        </p:txBody>
      </p:sp>
    </p:spTree>
    <p:extLst>
      <p:ext uri="{BB962C8B-B14F-4D97-AF65-F5344CB8AC3E}">
        <p14:creationId xmlns:p14="http://schemas.microsoft.com/office/powerpoint/2010/main" val="22679022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B9CD"/>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 </a:t>
            </a:r>
          </a:p>
        </p:txBody>
      </p:sp>
      <p:sp>
        <p:nvSpPr>
          <p:cNvPr id="3" name="Subtítulo 2"/>
          <p:cNvSpPr>
            <a:spLocks noGrp="1"/>
          </p:cNvSpPr>
          <p:nvPr>
            <p:ph type="subTitle" idx="1"/>
          </p:nvPr>
        </p:nvSpPr>
        <p:spPr/>
        <p:txBody>
          <a:bodyPr/>
          <a:lstStyle/>
          <a:p>
            <a:endParaRPr lang="es-ES"/>
          </a:p>
        </p:txBody>
      </p:sp>
      <p:pic>
        <p:nvPicPr>
          <p:cNvPr id="4" name="Imagen 3" desc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29600" cy="5143500"/>
          </a:xfrm>
          <a:prstGeom prst="rect">
            <a:avLst/>
          </a:prstGeom>
        </p:spPr>
      </p:pic>
    </p:spTree>
    <p:extLst>
      <p:ext uri="{BB962C8B-B14F-4D97-AF65-F5344CB8AC3E}">
        <p14:creationId xmlns:p14="http://schemas.microsoft.com/office/powerpoint/2010/main" val="2091028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3"/>
        <p:cNvGrpSpPr/>
        <p:nvPr/>
      </p:nvGrpSpPr>
      <p:grpSpPr>
        <a:xfrm>
          <a:off x="0" y="0"/>
          <a:ext cx="0" cy="0"/>
          <a:chOff x="0" y="0"/>
          <a:chExt cx="0" cy="0"/>
        </a:xfrm>
      </p:grpSpPr>
      <p:pic>
        <p:nvPicPr>
          <p:cNvPr id="4" name="Imagen 3">
            <a:extLst>
              <a:ext uri="{FF2B5EF4-FFF2-40B4-BE49-F238E27FC236}">
                <a16:creationId xmlns:a16="http://schemas.microsoft.com/office/drawing/2014/main" id="{A9166E61-DD43-E09F-D25B-E08DC6CC69AC}"/>
              </a:ext>
            </a:extLst>
          </p:cNvPr>
          <p:cNvPicPr>
            <a:picLocks noChangeAspect="1"/>
          </p:cNvPicPr>
          <p:nvPr/>
        </p:nvPicPr>
        <p:blipFill>
          <a:blip r:embed="rId3"/>
          <a:stretch>
            <a:fillRect/>
          </a:stretch>
        </p:blipFill>
        <p:spPr>
          <a:xfrm>
            <a:off x="0" y="822260"/>
            <a:ext cx="9144000" cy="3498980"/>
          </a:xfrm>
          <a:prstGeom prst="rect">
            <a:avLst/>
          </a:prstGeom>
        </p:spPr>
      </p:pic>
    </p:spTree>
    <p:extLst>
      <p:ext uri="{BB962C8B-B14F-4D97-AF65-F5344CB8AC3E}">
        <p14:creationId xmlns:p14="http://schemas.microsoft.com/office/powerpoint/2010/main" val="10476772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29600" cy="5143500"/>
          </a:xfrm>
          <a:prstGeom prst="rect">
            <a:avLst/>
          </a:prstGeom>
        </p:spPr>
      </p:pic>
      <p:sp>
        <p:nvSpPr>
          <p:cNvPr id="2" name="Título 1"/>
          <p:cNvSpPr>
            <a:spLocks noGrp="1"/>
          </p:cNvSpPr>
          <p:nvPr>
            <p:ph type="ctrTitle"/>
          </p:nvPr>
        </p:nvSpPr>
        <p:spPr>
          <a:xfrm>
            <a:off x="1803399" y="600217"/>
            <a:ext cx="5821681" cy="1102519"/>
          </a:xfrm>
        </p:spPr>
        <p:txBody>
          <a:bodyPr>
            <a:normAutofit fontScale="90000"/>
          </a:bodyPr>
          <a:lstStyle/>
          <a:p>
            <a:br>
              <a:rPr lang="es-ES" sz="3240" dirty="0">
                <a:solidFill>
                  <a:schemeClr val="accent5"/>
                </a:solidFill>
                <a:latin typeface="Adobe Heiti Std R" panose="020B0400000000000000" pitchFamily="34" charset="-128"/>
                <a:ea typeface="Adobe Heiti Std R" panose="020B0400000000000000" pitchFamily="34" charset="-128"/>
              </a:rPr>
            </a:br>
            <a:r>
              <a:rPr lang="es-ES" sz="3200" dirty="0">
                <a:solidFill>
                  <a:schemeClr val="accent5"/>
                </a:solidFill>
                <a:ea typeface="Adobe Heiti Std R" panose="020B0400000000000000" pitchFamily="34" charset="-128"/>
              </a:rPr>
              <a:t>¿Qué es y para qué nos sirve BootStrap?</a:t>
            </a:r>
          </a:p>
        </p:txBody>
      </p:sp>
      <p:sp>
        <p:nvSpPr>
          <p:cNvPr id="5" name="Rectángulo 4"/>
          <p:cNvSpPr/>
          <p:nvPr/>
        </p:nvSpPr>
        <p:spPr>
          <a:xfrm>
            <a:off x="1600200" y="1947353"/>
            <a:ext cx="6390640" cy="2086725"/>
          </a:xfrm>
          <a:prstGeom prst="rect">
            <a:avLst/>
          </a:prstGeom>
        </p:spPr>
        <p:txBody>
          <a:bodyPr wrap="square">
            <a:spAutoFit/>
          </a:bodyPr>
          <a:lstStyle/>
          <a:p>
            <a:pPr algn="just"/>
            <a:r>
              <a:rPr lang="es-CO" sz="2160" dirty="0">
                <a:solidFill>
                  <a:schemeClr val="accent4"/>
                </a:solidFill>
              </a:rPr>
              <a:t>Bootstrap es el marco frontal más popular del mundo para la construcción de sitios móviles y aplicaciones sensibles.</a:t>
            </a:r>
          </a:p>
          <a:p>
            <a:pPr algn="just"/>
            <a:endParaRPr lang="es-CO" sz="2160" dirty="0">
              <a:solidFill>
                <a:schemeClr val="accent4"/>
              </a:solidFill>
            </a:endParaRPr>
          </a:p>
          <a:p>
            <a:pPr algn="just"/>
            <a:r>
              <a:rPr lang="es-CO" sz="2160" dirty="0">
                <a:solidFill>
                  <a:schemeClr val="accent4"/>
                </a:solidFill>
              </a:rPr>
              <a:t>Encontraras </a:t>
            </a:r>
            <a:r>
              <a:rPr lang="es-CO" sz="2160" b="1" dirty="0">
                <a:solidFill>
                  <a:schemeClr val="accent4"/>
                </a:solidFill>
              </a:rPr>
              <a:t>HTML, CSS Y JAVASCRIPT</a:t>
            </a:r>
            <a:r>
              <a:rPr lang="es-CO" sz="2160" dirty="0">
                <a:solidFill>
                  <a:schemeClr val="accent4"/>
                </a:solidFill>
              </a:rPr>
              <a:t>. Para iniciar cualquier proyecto de la manera más Fácil.</a:t>
            </a:r>
          </a:p>
        </p:txBody>
      </p:sp>
    </p:spTree>
    <p:extLst>
      <p:ext uri="{BB962C8B-B14F-4D97-AF65-F5344CB8AC3E}">
        <p14:creationId xmlns:p14="http://schemas.microsoft.com/office/powerpoint/2010/main" val="32544287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29600" cy="5143500"/>
          </a:xfrm>
          <a:prstGeom prst="rect">
            <a:avLst/>
          </a:prstGeom>
        </p:spPr>
      </p:pic>
      <p:sp>
        <p:nvSpPr>
          <p:cNvPr id="2" name="Título 1"/>
          <p:cNvSpPr>
            <a:spLocks noGrp="1"/>
          </p:cNvSpPr>
          <p:nvPr>
            <p:ph type="ctrTitle"/>
          </p:nvPr>
        </p:nvSpPr>
        <p:spPr>
          <a:xfrm>
            <a:off x="629919" y="653143"/>
            <a:ext cx="6844937" cy="702781"/>
          </a:xfrm>
        </p:spPr>
        <p:txBody>
          <a:bodyPr>
            <a:noAutofit/>
          </a:bodyPr>
          <a:lstStyle/>
          <a:p>
            <a:r>
              <a:rPr lang="es-ES" sz="2900" dirty="0">
                <a:solidFill>
                  <a:schemeClr val="accent5"/>
                </a:solidFill>
                <a:ea typeface="Adobe Heiti Std R" panose="020B0400000000000000" pitchFamily="34" charset="-128"/>
              </a:rPr>
              <a:t>¿Por qué nos gusta este </a:t>
            </a:r>
            <a:r>
              <a:rPr lang="es-ES" sz="2900" dirty="0" err="1">
                <a:solidFill>
                  <a:schemeClr val="accent5"/>
                </a:solidFill>
                <a:ea typeface="Adobe Heiti Std R" panose="020B0400000000000000" pitchFamily="34" charset="-128"/>
              </a:rPr>
              <a:t>framework</a:t>
            </a:r>
            <a:r>
              <a:rPr lang="es-ES" sz="2900" dirty="0">
                <a:solidFill>
                  <a:schemeClr val="accent5"/>
                </a:solidFill>
                <a:ea typeface="Adobe Heiti Std R" panose="020B0400000000000000" pitchFamily="34" charset="-128"/>
              </a:rPr>
              <a:t>?</a:t>
            </a:r>
          </a:p>
        </p:txBody>
      </p:sp>
      <p:sp>
        <p:nvSpPr>
          <p:cNvPr id="3" name="Subtítulo 2"/>
          <p:cNvSpPr>
            <a:spLocks noGrp="1"/>
          </p:cNvSpPr>
          <p:nvPr>
            <p:ph type="subTitle" idx="1"/>
          </p:nvPr>
        </p:nvSpPr>
        <p:spPr>
          <a:xfrm>
            <a:off x="1920240" y="1569482"/>
            <a:ext cx="6628673" cy="1590674"/>
          </a:xfrm>
        </p:spPr>
        <p:txBody>
          <a:bodyPr>
            <a:noAutofit/>
          </a:bodyPr>
          <a:lstStyle/>
          <a:p>
            <a:pPr algn="just">
              <a:lnSpc>
                <a:spcPct val="120000"/>
              </a:lnSpc>
              <a:buClr>
                <a:srgbClr val="000000"/>
              </a:buClr>
              <a:buFont typeface="Arial"/>
            </a:pPr>
            <a:r>
              <a:rPr lang="es-CO" sz="1600" dirty="0">
                <a:solidFill>
                  <a:schemeClr val="accent4"/>
                </a:solidFill>
                <a:latin typeface="Arial"/>
                <a:cs typeface="Arial"/>
                <a:sym typeface="Arial"/>
              </a:rPr>
              <a:t>El resultado gusta a clientes y usuarios.</a:t>
            </a:r>
          </a:p>
          <a:p>
            <a:pPr algn="just">
              <a:lnSpc>
                <a:spcPct val="120000"/>
              </a:lnSpc>
              <a:buClr>
                <a:srgbClr val="000000"/>
              </a:buClr>
              <a:buFont typeface="Arial"/>
            </a:pPr>
            <a:endParaRPr lang="es-CO" sz="1600" dirty="0">
              <a:solidFill>
                <a:schemeClr val="accent4"/>
              </a:solidFill>
              <a:latin typeface="Arial"/>
              <a:cs typeface="Arial"/>
              <a:sym typeface="Arial"/>
            </a:endParaRPr>
          </a:p>
          <a:p>
            <a:pPr algn="just">
              <a:lnSpc>
                <a:spcPct val="120000"/>
              </a:lnSpc>
              <a:buClr>
                <a:srgbClr val="000000"/>
              </a:buClr>
              <a:buFont typeface="Arial"/>
            </a:pPr>
            <a:r>
              <a:rPr lang="es-CO" sz="1600" dirty="0">
                <a:solidFill>
                  <a:schemeClr val="accent4"/>
                </a:solidFill>
                <a:latin typeface="Arial"/>
                <a:cs typeface="Arial"/>
                <a:sym typeface="Arial"/>
              </a:rPr>
              <a:t>A la gran mayoría les preocupa que la experiencia al visitar su sitio web sea agradable y atractiva, sea desde un dispositivo móvil o un ordenador.</a:t>
            </a:r>
          </a:p>
          <a:p>
            <a:pPr algn="just">
              <a:lnSpc>
                <a:spcPct val="120000"/>
              </a:lnSpc>
              <a:buClr>
                <a:srgbClr val="000000"/>
              </a:buClr>
              <a:buFont typeface="Arial"/>
            </a:pPr>
            <a:endParaRPr lang="es-CO" sz="1600" dirty="0">
              <a:solidFill>
                <a:schemeClr val="accent4"/>
              </a:solidFill>
              <a:latin typeface="Arial"/>
              <a:cs typeface="Arial"/>
              <a:sym typeface="Arial"/>
            </a:endParaRPr>
          </a:p>
          <a:p>
            <a:pPr algn="just">
              <a:lnSpc>
                <a:spcPct val="120000"/>
              </a:lnSpc>
              <a:buClr>
                <a:srgbClr val="000000"/>
              </a:buClr>
              <a:buFont typeface="Arial"/>
            </a:pPr>
            <a:r>
              <a:rPr lang="es-CO" sz="1600" dirty="0">
                <a:solidFill>
                  <a:schemeClr val="accent4"/>
                </a:solidFill>
                <a:latin typeface="Arial"/>
                <a:cs typeface="Arial"/>
                <a:sym typeface="Arial"/>
              </a:rPr>
              <a:t>Al Desarrollador le permite construir el sitio web de una manera mucho más fácil y rápida.</a:t>
            </a:r>
          </a:p>
          <a:p>
            <a:pPr algn="l"/>
            <a:endParaRPr lang="es-CO" sz="1600" b="1" dirty="0"/>
          </a:p>
          <a:p>
            <a:pPr algn="l"/>
            <a:endParaRPr lang="es-CO" sz="1600" b="1" dirty="0"/>
          </a:p>
          <a:p>
            <a:pPr algn="l"/>
            <a:endParaRPr lang="es-CO" sz="1600" b="1" dirty="0"/>
          </a:p>
          <a:p>
            <a:pPr algn="l"/>
            <a:endParaRPr lang="es-ES" sz="1600" dirty="0"/>
          </a:p>
        </p:txBody>
      </p:sp>
    </p:spTree>
    <p:extLst>
      <p:ext uri="{BB962C8B-B14F-4D97-AF65-F5344CB8AC3E}">
        <p14:creationId xmlns:p14="http://schemas.microsoft.com/office/powerpoint/2010/main" val="30960859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7E227E"/>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ES"/>
          </a:p>
        </p:txBody>
      </p:sp>
      <p:sp>
        <p:nvSpPr>
          <p:cNvPr id="3" name="Subtítulo 2"/>
          <p:cNvSpPr>
            <a:spLocks noGrp="1"/>
          </p:cNvSpPr>
          <p:nvPr>
            <p:ph type="subTitle" idx="1"/>
          </p:nvPr>
        </p:nvSpPr>
        <p:spPr/>
        <p:txBody>
          <a:bodyPr/>
          <a:lstStyle/>
          <a:p>
            <a:endParaRPr lang="es-ES"/>
          </a:p>
        </p:txBody>
      </p:sp>
      <p:pic>
        <p:nvPicPr>
          <p:cNvPr id="5" name="Imagen 4"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29600" cy="5143500"/>
          </a:xfrm>
          <a:prstGeom prst="rect">
            <a:avLst/>
          </a:prstGeom>
        </p:spPr>
      </p:pic>
      <p:sp>
        <p:nvSpPr>
          <p:cNvPr id="4" name="Rectángulo 3"/>
          <p:cNvSpPr/>
          <p:nvPr/>
        </p:nvSpPr>
        <p:spPr>
          <a:xfrm>
            <a:off x="2010409" y="1725720"/>
            <a:ext cx="5844542" cy="2419124"/>
          </a:xfrm>
          <a:prstGeom prst="rect">
            <a:avLst/>
          </a:prstGeom>
        </p:spPr>
        <p:txBody>
          <a:bodyPr wrap="square">
            <a:spAutoFit/>
          </a:bodyPr>
          <a:lstStyle/>
          <a:p>
            <a:r>
              <a:rPr lang="es-CO" sz="2160" dirty="0">
                <a:solidFill>
                  <a:schemeClr val="bg2"/>
                </a:solidFill>
                <a:latin typeface="Calibri Light" panose="020F0302020204030204" pitchFamily="34" charset="0"/>
              </a:rPr>
              <a:t>“Son un conjunto de herramientas que hacen que el diseñador no tenga que </a:t>
            </a:r>
            <a:r>
              <a:rPr lang="es-CO" sz="2160" b="1" dirty="0">
                <a:solidFill>
                  <a:schemeClr val="bg2"/>
                </a:solidFill>
                <a:latin typeface="Calibri Light" panose="020F0302020204030204" pitchFamily="34" charset="0"/>
              </a:rPr>
              <a:t>desgastarse en crea funciones frecuentes  </a:t>
            </a:r>
            <a:r>
              <a:rPr lang="es-CO" sz="2160" dirty="0">
                <a:solidFill>
                  <a:schemeClr val="bg2"/>
                </a:solidFill>
                <a:latin typeface="Calibri Light" panose="020F0302020204030204" pitchFamily="34" charset="0"/>
              </a:rPr>
              <a:t>para el desarrollo o maquetación de un sitio.</a:t>
            </a:r>
          </a:p>
          <a:p>
            <a:endParaRPr lang="es-CO" sz="2160" dirty="0">
              <a:solidFill>
                <a:schemeClr val="bg2"/>
              </a:solidFill>
              <a:latin typeface="Calibri Light" panose="020F0302020204030204" pitchFamily="34" charset="0"/>
            </a:endParaRPr>
          </a:p>
          <a:p>
            <a:r>
              <a:rPr lang="es-CO" sz="2160" dirty="0">
                <a:solidFill>
                  <a:schemeClr val="bg2"/>
                </a:solidFill>
                <a:latin typeface="Calibri Light" panose="020F0302020204030204" pitchFamily="34" charset="0"/>
              </a:rPr>
              <a:t>Es una herramienta que facilita el diseño y desarrollo de aplicaciones web.”</a:t>
            </a:r>
          </a:p>
        </p:txBody>
      </p:sp>
      <p:sp>
        <p:nvSpPr>
          <p:cNvPr id="6" name="Rectángulo 5"/>
          <p:cNvSpPr/>
          <p:nvPr/>
        </p:nvSpPr>
        <p:spPr>
          <a:xfrm>
            <a:off x="4932680" y="628219"/>
            <a:ext cx="4274820" cy="538609"/>
          </a:xfrm>
          <a:prstGeom prst="rect">
            <a:avLst/>
          </a:prstGeom>
        </p:spPr>
        <p:txBody>
          <a:bodyPr wrap="square">
            <a:spAutoFit/>
          </a:bodyPr>
          <a:lstStyle/>
          <a:p>
            <a:r>
              <a:rPr lang="es-CO" sz="2900" dirty="0">
                <a:solidFill>
                  <a:schemeClr val="accent4"/>
                </a:solidFill>
                <a:latin typeface="Oswald"/>
                <a:ea typeface="Adobe Heiti Std R" panose="020B0400000000000000" pitchFamily="34" charset="-128"/>
                <a:sym typeface="Oswald"/>
              </a:rPr>
              <a:t>¿Pero qué es un framework?</a:t>
            </a:r>
          </a:p>
        </p:txBody>
      </p:sp>
    </p:spTree>
    <p:extLst>
      <p:ext uri="{BB962C8B-B14F-4D97-AF65-F5344CB8AC3E}">
        <p14:creationId xmlns:p14="http://schemas.microsoft.com/office/powerpoint/2010/main" val="15434923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29600" cy="5143500"/>
          </a:xfrm>
          <a:prstGeom prst="rect">
            <a:avLst/>
          </a:prstGeom>
        </p:spPr>
      </p:pic>
      <p:sp>
        <p:nvSpPr>
          <p:cNvPr id="2" name="Título 1"/>
          <p:cNvSpPr>
            <a:spLocks noGrp="1"/>
          </p:cNvSpPr>
          <p:nvPr>
            <p:ph type="ctrTitle"/>
          </p:nvPr>
        </p:nvSpPr>
        <p:spPr>
          <a:xfrm>
            <a:off x="762001" y="800973"/>
            <a:ext cx="4947920" cy="1102519"/>
          </a:xfrm>
        </p:spPr>
        <p:txBody>
          <a:bodyPr>
            <a:normAutofit/>
          </a:bodyPr>
          <a:lstStyle/>
          <a:p>
            <a:r>
              <a:rPr lang="es-ES" sz="2900" dirty="0">
                <a:solidFill>
                  <a:schemeClr val="accent4"/>
                </a:solidFill>
                <a:ea typeface="Adobe Heiti Std R" panose="020B0400000000000000" pitchFamily="34" charset="-128"/>
                <a:cs typeface="Arial"/>
                <a:sym typeface="Arial"/>
              </a:rPr>
              <a:t>¿Es decir que Bootstrap es un </a:t>
            </a:r>
            <a:r>
              <a:rPr lang="es-ES" sz="2900" dirty="0" err="1">
                <a:solidFill>
                  <a:schemeClr val="accent4"/>
                </a:solidFill>
                <a:ea typeface="Adobe Heiti Std R" panose="020B0400000000000000" pitchFamily="34" charset="-128"/>
                <a:cs typeface="Arial"/>
                <a:sym typeface="Arial"/>
              </a:rPr>
              <a:t>framework</a:t>
            </a:r>
            <a:r>
              <a:rPr lang="es-ES" sz="2900" dirty="0">
                <a:solidFill>
                  <a:schemeClr val="accent4"/>
                </a:solidFill>
                <a:ea typeface="Adobe Heiti Std R" panose="020B0400000000000000" pitchFamily="34" charset="-128"/>
                <a:cs typeface="Arial"/>
                <a:sym typeface="Arial"/>
              </a:rPr>
              <a:t>?</a:t>
            </a:r>
          </a:p>
        </p:txBody>
      </p:sp>
      <p:sp>
        <p:nvSpPr>
          <p:cNvPr id="3" name="Subtítulo 2"/>
          <p:cNvSpPr>
            <a:spLocks noGrp="1"/>
          </p:cNvSpPr>
          <p:nvPr>
            <p:ph type="subTitle" idx="1"/>
          </p:nvPr>
        </p:nvSpPr>
        <p:spPr>
          <a:xfrm>
            <a:off x="2092960" y="2413004"/>
            <a:ext cx="6177280" cy="1314450"/>
          </a:xfrm>
        </p:spPr>
        <p:txBody>
          <a:bodyPr>
            <a:noAutofit/>
          </a:bodyPr>
          <a:lstStyle/>
          <a:p>
            <a:pPr algn="l"/>
            <a:r>
              <a:rPr lang="es-ES" sz="2520" dirty="0"/>
              <a:t>Así es, Bootstrap es un </a:t>
            </a:r>
            <a:r>
              <a:rPr lang="es-ES" sz="2520" b="1" dirty="0"/>
              <a:t>framework de maquetación </a:t>
            </a:r>
            <a:r>
              <a:rPr lang="es-ES" sz="2520" dirty="0"/>
              <a:t> css, html, y JavaScript para desarrollar sitios web responsive utilizando el </a:t>
            </a:r>
            <a:r>
              <a:rPr lang="es-ES" sz="2520" b="1" dirty="0"/>
              <a:t>concepto Mobile first</a:t>
            </a:r>
            <a:r>
              <a:rPr lang="es-ES" sz="2520" dirty="0"/>
              <a:t>. </a:t>
            </a:r>
          </a:p>
        </p:txBody>
      </p:sp>
    </p:spTree>
    <p:extLst>
      <p:ext uri="{BB962C8B-B14F-4D97-AF65-F5344CB8AC3E}">
        <p14:creationId xmlns:p14="http://schemas.microsoft.com/office/powerpoint/2010/main" val="32544218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7E227E"/>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ES"/>
          </a:p>
        </p:txBody>
      </p:sp>
      <p:sp>
        <p:nvSpPr>
          <p:cNvPr id="3" name="Subtítulo 2"/>
          <p:cNvSpPr>
            <a:spLocks noGrp="1"/>
          </p:cNvSpPr>
          <p:nvPr>
            <p:ph type="subTitle" idx="1"/>
          </p:nvPr>
        </p:nvSpPr>
        <p:spPr/>
        <p:txBody>
          <a:bodyPr/>
          <a:lstStyle/>
          <a:p>
            <a:endParaRPr lang="es-ES"/>
          </a:p>
        </p:txBody>
      </p:sp>
      <p:pic>
        <p:nvPicPr>
          <p:cNvPr id="5" name="Imagen 4"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29600" cy="5143500"/>
          </a:xfrm>
          <a:prstGeom prst="rect">
            <a:avLst/>
          </a:prstGeom>
        </p:spPr>
      </p:pic>
      <p:sp>
        <p:nvSpPr>
          <p:cNvPr id="6" name="Rectángulo 5"/>
          <p:cNvSpPr/>
          <p:nvPr/>
        </p:nvSpPr>
        <p:spPr>
          <a:xfrm>
            <a:off x="3740785" y="891473"/>
            <a:ext cx="4637405" cy="1421928"/>
          </a:xfrm>
          <a:prstGeom prst="rect">
            <a:avLst/>
          </a:prstGeom>
        </p:spPr>
        <p:txBody>
          <a:bodyPr wrap="square">
            <a:spAutoFit/>
          </a:bodyPr>
          <a:lstStyle/>
          <a:p>
            <a:r>
              <a:rPr lang="es-CO" sz="4320" dirty="0">
                <a:solidFill>
                  <a:schemeClr val="bg2"/>
                </a:solidFill>
                <a:latin typeface="Adobe Heiti Std R" panose="020B0400000000000000" pitchFamily="34" charset="-128"/>
                <a:ea typeface="Adobe Heiti Std R" panose="020B0400000000000000" pitchFamily="34" charset="-128"/>
                <a:cs typeface="Adobe Arabic" panose="02040503050201020203" pitchFamily="18" charset="-78"/>
              </a:rPr>
              <a:t>¿y ahora que es Mobile first?</a:t>
            </a:r>
          </a:p>
        </p:txBody>
      </p:sp>
      <p:sp>
        <p:nvSpPr>
          <p:cNvPr id="8" name="Rectángulo 7"/>
          <p:cNvSpPr/>
          <p:nvPr/>
        </p:nvSpPr>
        <p:spPr>
          <a:xfrm>
            <a:off x="1691640" y="2308448"/>
            <a:ext cx="5646420" cy="2031325"/>
          </a:xfrm>
          <a:prstGeom prst="rect">
            <a:avLst/>
          </a:prstGeom>
        </p:spPr>
        <p:txBody>
          <a:bodyPr wrap="square">
            <a:spAutoFit/>
          </a:bodyPr>
          <a:lstStyle/>
          <a:p>
            <a:r>
              <a:rPr lang="es-CO" sz="1800" dirty="0">
                <a:solidFill>
                  <a:schemeClr val="bg2"/>
                </a:solidFill>
              </a:rPr>
              <a:t>Este nuevo concepto hace referencia a que debemos empezar la construcción y el diseño de nuestro sitio web para los terminales móviles y luego adaptarlos a las pantallas de ordenadores.</a:t>
            </a:r>
          </a:p>
          <a:p>
            <a:endParaRPr lang="es-CO" sz="1800" dirty="0">
              <a:solidFill>
                <a:schemeClr val="bg2"/>
              </a:solidFill>
            </a:endParaRPr>
          </a:p>
          <a:p>
            <a:r>
              <a:rPr lang="es-CO" sz="1800" dirty="0">
                <a:solidFill>
                  <a:schemeClr val="bg2"/>
                </a:solidFill>
              </a:rPr>
              <a:t>Esto se debe a la gran demanda de teléfonos inteligentes en la actualidad. </a:t>
            </a:r>
          </a:p>
        </p:txBody>
      </p:sp>
    </p:spTree>
    <p:extLst>
      <p:ext uri="{BB962C8B-B14F-4D97-AF65-F5344CB8AC3E}">
        <p14:creationId xmlns:p14="http://schemas.microsoft.com/office/powerpoint/2010/main" val="40770270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29600" cy="5143500"/>
          </a:xfrm>
          <a:prstGeom prst="rect">
            <a:avLst/>
          </a:prstGeom>
        </p:spPr>
      </p:pic>
      <p:sp>
        <p:nvSpPr>
          <p:cNvPr id="2" name="Título 1"/>
          <p:cNvSpPr>
            <a:spLocks noGrp="1"/>
          </p:cNvSpPr>
          <p:nvPr>
            <p:ph type="ctrTitle"/>
          </p:nvPr>
        </p:nvSpPr>
        <p:spPr>
          <a:xfrm>
            <a:off x="548642" y="690831"/>
            <a:ext cx="6400798" cy="1102519"/>
          </a:xfrm>
        </p:spPr>
        <p:txBody>
          <a:bodyPr>
            <a:normAutofit/>
          </a:bodyPr>
          <a:lstStyle/>
          <a:p>
            <a:r>
              <a:rPr lang="es-ES" sz="2900" dirty="0">
                <a:solidFill>
                  <a:schemeClr val="accent4"/>
                </a:solidFill>
                <a:ea typeface="Adobe Heiti Std R" panose="020B0400000000000000" pitchFamily="34" charset="-128"/>
                <a:cs typeface="Arial"/>
              </a:rPr>
              <a:t>¿Entonces que ventajas tiene Bootstrap?</a:t>
            </a:r>
          </a:p>
        </p:txBody>
      </p:sp>
      <p:sp>
        <p:nvSpPr>
          <p:cNvPr id="3" name="Subtítulo 2"/>
          <p:cNvSpPr>
            <a:spLocks noGrp="1"/>
          </p:cNvSpPr>
          <p:nvPr>
            <p:ph type="subTitle" idx="1"/>
          </p:nvPr>
        </p:nvSpPr>
        <p:spPr>
          <a:xfrm>
            <a:off x="2471421" y="1981420"/>
            <a:ext cx="4749798" cy="2754263"/>
          </a:xfrm>
        </p:spPr>
        <p:txBody>
          <a:bodyPr>
            <a:normAutofit fontScale="77500" lnSpcReduction="20000"/>
          </a:bodyPr>
          <a:lstStyle/>
          <a:p>
            <a:pPr algn="l"/>
            <a:r>
              <a:rPr lang="es-ES" sz="2520" dirty="0"/>
              <a:t>.</a:t>
            </a:r>
            <a:r>
              <a:rPr lang="es-ES" sz="2520" b="1" dirty="0"/>
              <a:t>Simplifica</a:t>
            </a:r>
            <a:r>
              <a:rPr lang="es-ES" sz="2520" dirty="0"/>
              <a:t> la maquetación, rapidez de desarrollo.</a:t>
            </a:r>
          </a:p>
          <a:p>
            <a:pPr algn="l"/>
            <a:r>
              <a:rPr lang="es-ES" sz="2520" dirty="0"/>
              <a:t>.</a:t>
            </a:r>
            <a:r>
              <a:rPr lang="es-ES" sz="2520" b="1" dirty="0"/>
              <a:t>Tener una web</a:t>
            </a:r>
            <a:r>
              <a:rPr lang="es-ES" sz="2520" dirty="0"/>
              <a:t> bien organizada.</a:t>
            </a:r>
          </a:p>
          <a:p>
            <a:pPr algn="l"/>
            <a:r>
              <a:rPr lang="es-ES" sz="2520" dirty="0"/>
              <a:t>.</a:t>
            </a:r>
            <a:r>
              <a:rPr lang="es-ES" sz="2520" b="1" dirty="0"/>
              <a:t>Utilizar</a:t>
            </a:r>
            <a:r>
              <a:rPr lang="es-ES" sz="2520" dirty="0"/>
              <a:t> muchos elementos web, es personalizable.</a:t>
            </a:r>
          </a:p>
          <a:p>
            <a:pPr algn="l"/>
            <a:r>
              <a:rPr lang="es-ES" sz="2520" dirty="0"/>
              <a:t>.</a:t>
            </a:r>
            <a:r>
              <a:rPr lang="es-ES" sz="2520" b="1" dirty="0"/>
              <a:t>Gran cantidad de plantillas </a:t>
            </a:r>
            <a:r>
              <a:rPr lang="es-ES" sz="2520" dirty="0"/>
              <a:t>y de pago.</a:t>
            </a:r>
          </a:p>
          <a:p>
            <a:pPr algn="l"/>
            <a:r>
              <a:rPr lang="es-ES" sz="2520" dirty="0"/>
              <a:t>.</a:t>
            </a:r>
            <a:r>
              <a:rPr lang="es-ES" sz="2520" b="1" dirty="0"/>
              <a:t>Constantes</a:t>
            </a:r>
            <a:r>
              <a:rPr lang="es-ES" sz="2520" dirty="0"/>
              <a:t> actualizaciones.</a:t>
            </a:r>
          </a:p>
          <a:p>
            <a:pPr algn="l"/>
            <a:r>
              <a:rPr lang="es-ES" sz="2520" dirty="0"/>
              <a:t>. </a:t>
            </a:r>
            <a:r>
              <a:rPr lang="es-ES" sz="2520" b="1" dirty="0"/>
              <a:t>Una gran comunidad </a:t>
            </a:r>
            <a:r>
              <a:rPr lang="es-ES" sz="2520" dirty="0"/>
              <a:t>usa Bootstrap, por lo cual tiene un excelente soporte.</a:t>
            </a:r>
          </a:p>
          <a:p>
            <a:pPr algn="l"/>
            <a:endParaRPr lang="es-ES" sz="2520" dirty="0"/>
          </a:p>
          <a:p>
            <a:pPr algn="l"/>
            <a:endParaRPr lang="es-ES" sz="2520" dirty="0"/>
          </a:p>
          <a:p>
            <a:pPr algn="l"/>
            <a:endParaRPr lang="es-ES" sz="2520" dirty="0"/>
          </a:p>
        </p:txBody>
      </p:sp>
      <p:sp>
        <p:nvSpPr>
          <p:cNvPr id="5" name="Rectángulo 4"/>
          <p:cNvSpPr/>
          <p:nvPr/>
        </p:nvSpPr>
        <p:spPr>
          <a:xfrm>
            <a:off x="1171934" y="305353"/>
            <a:ext cx="3887746" cy="286232"/>
          </a:xfrm>
          <a:prstGeom prst="rect">
            <a:avLst/>
          </a:prstGeom>
        </p:spPr>
        <p:txBody>
          <a:bodyPr wrap="square">
            <a:spAutoFit/>
          </a:bodyPr>
          <a:lstStyle/>
          <a:p>
            <a:r>
              <a:rPr lang="es-CO" sz="1260" dirty="0">
                <a:solidFill>
                  <a:schemeClr val="bg1">
                    <a:lumMod val="65000"/>
                  </a:schemeClr>
                </a:solidFill>
                <a:latin typeface="Aharoni" panose="02010803020104030203" pitchFamily="2" charset="-79"/>
                <a:cs typeface="Aharoni" panose="02010803020104030203" pitchFamily="2" charset="-79"/>
              </a:rPr>
              <a:t>“Ya has conocido varios conceptos”</a:t>
            </a:r>
            <a:endParaRPr lang="es-CO" sz="126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6141645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29600" cy="5143500"/>
          </a:xfrm>
          <a:prstGeom prst="rect">
            <a:avLst/>
          </a:prstGeom>
        </p:spPr>
      </p:pic>
      <p:sp>
        <p:nvSpPr>
          <p:cNvPr id="2" name="Título 1"/>
          <p:cNvSpPr>
            <a:spLocks noGrp="1"/>
          </p:cNvSpPr>
          <p:nvPr>
            <p:ph type="ctrTitle"/>
          </p:nvPr>
        </p:nvSpPr>
        <p:spPr>
          <a:xfrm>
            <a:off x="1330960" y="917381"/>
            <a:ext cx="5598160" cy="1102519"/>
          </a:xfrm>
        </p:spPr>
        <p:txBody>
          <a:bodyPr>
            <a:normAutofit/>
          </a:bodyPr>
          <a:lstStyle/>
          <a:p>
            <a:r>
              <a:rPr lang="es-ES" sz="2900" dirty="0">
                <a:solidFill>
                  <a:schemeClr val="accent4"/>
                </a:solidFill>
                <a:ea typeface="Adobe Heiti Std R" panose="020B0400000000000000" pitchFamily="34" charset="-128"/>
                <a:cs typeface="Arial"/>
              </a:rPr>
              <a:t>¿Tiene  más beneficios ?</a:t>
            </a:r>
          </a:p>
        </p:txBody>
      </p:sp>
      <p:sp>
        <p:nvSpPr>
          <p:cNvPr id="3" name="Subtítulo 2"/>
          <p:cNvSpPr>
            <a:spLocks noGrp="1"/>
          </p:cNvSpPr>
          <p:nvPr>
            <p:ph type="subTitle" idx="1"/>
          </p:nvPr>
        </p:nvSpPr>
        <p:spPr>
          <a:xfrm>
            <a:off x="1873248" y="2076878"/>
            <a:ext cx="6164581" cy="1915795"/>
          </a:xfrm>
        </p:spPr>
        <p:txBody>
          <a:bodyPr>
            <a:noAutofit/>
          </a:bodyPr>
          <a:lstStyle/>
          <a:p>
            <a:pPr algn="l"/>
            <a:r>
              <a:rPr lang="es-CO" sz="2520" dirty="0"/>
              <a:t>Cuenta con implementaciones externas para </a:t>
            </a:r>
            <a:r>
              <a:rPr lang="es-CO" sz="2520" dirty="0" err="1"/>
              <a:t>WordPress</a:t>
            </a:r>
            <a:r>
              <a:rPr lang="es-CO" sz="2520" dirty="0"/>
              <a:t>, </a:t>
            </a:r>
            <a:r>
              <a:rPr lang="es-CO" sz="2520" dirty="0" err="1"/>
              <a:t>Drupal</a:t>
            </a:r>
            <a:r>
              <a:rPr lang="es-CO" sz="2520" dirty="0"/>
              <a:t>, etc.</a:t>
            </a:r>
          </a:p>
          <a:p>
            <a:pPr algn="l"/>
            <a:r>
              <a:rPr lang="es-CO" sz="2520" dirty="0"/>
              <a:t>Nos permite usar Less, para enriquecer aún más los estilos de la web.</a:t>
            </a:r>
          </a:p>
          <a:p>
            <a:pPr algn="l"/>
            <a:endParaRPr lang="es-ES" sz="2520" dirty="0"/>
          </a:p>
        </p:txBody>
      </p:sp>
    </p:spTree>
    <p:extLst>
      <p:ext uri="{BB962C8B-B14F-4D97-AF65-F5344CB8AC3E}">
        <p14:creationId xmlns:p14="http://schemas.microsoft.com/office/powerpoint/2010/main" val="17797054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29600" cy="5143500"/>
          </a:xfrm>
          <a:prstGeom prst="rect">
            <a:avLst/>
          </a:prstGeom>
        </p:spPr>
      </p:pic>
      <p:sp>
        <p:nvSpPr>
          <p:cNvPr id="2" name="Título 1"/>
          <p:cNvSpPr>
            <a:spLocks noGrp="1"/>
          </p:cNvSpPr>
          <p:nvPr>
            <p:ph type="ctrTitle"/>
          </p:nvPr>
        </p:nvSpPr>
        <p:spPr>
          <a:xfrm>
            <a:off x="1689324" y="1414867"/>
            <a:ext cx="6400445" cy="1102519"/>
          </a:xfrm>
        </p:spPr>
        <p:txBody>
          <a:bodyPr>
            <a:normAutofit/>
          </a:bodyPr>
          <a:lstStyle/>
          <a:p>
            <a:r>
              <a:rPr lang="es-ES" sz="2900" dirty="0">
                <a:solidFill>
                  <a:schemeClr val="accent4"/>
                </a:solidFill>
                <a:ea typeface="Adobe Heiti Std R" panose="020B0400000000000000" pitchFamily="34" charset="-128"/>
                <a:cs typeface="Arial"/>
              </a:rPr>
              <a:t>¿Qué significa ese termino ?</a:t>
            </a:r>
          </a:p>
        </p:txBody>
      </p:sp>
      <p:sp>
        <p:nvSpPr>
          <p:cNvPr id="3" name="Subtítulo 2"/>
          <p:cNvSpPr>
            <a:spLocks noGrp="1"/>
          </p:cNvSpPr>
          <p:nvPr>
            <p:ph type="subTitle" idx="1"/>
          </p:nvPr>
        </p:nvSpPr>
        <p:spPr>
          <a:xfrm>
            <a:off x="2484212" y="2617240"/>
            <a:ext cx="4810669" cy="2526260"/>
          </a:xfrm>
        </p:spPr>
        <p:txBody>
          <a:bodyPr>
            <a:normAutofit/>
          </a:bodyPr>
          <a:lstStyle/>
          <a:p>
            <a:pPr algn="l"/>
            <a:r>
              <a:rPr lang="es-CO" sz="2520" dirty="0"/>
              <a:t>Significa que con </a:t>
            </a:r>
            <a:r>
              <a:rPr lang="es-CO" sz="2520" b="1" dirty="0"/>
              <a:t>LESS</a:t>
            </a:r>
            <a:r>
              <a:rPr lang="es-CO" sz="2520" dirty="0"/>
              <a:t> podemos escribir código </a:t>
            </a:r>
            <a:r>
              <a:rPr lang="es-CO" sz="2520" b="1" dirty="0"/>
              <a:t>ligero y óptimo de forma muy rápida. </a:t>
            </a:r>
          </a:p>
          <a:p>
            <a:pPr algn="l"/>
            <a:endParaRPr lang="es-CO" sz="2520" dirty="0"/>
          </a:p>
        </p:txBody>
      </p:sp>
      <p:sp>
        <p:nvSpPr>
          <p:cNvPr id="5" name="Rectángulo 4"/>
          <p:cNvSpPr/>
          <p:nvPr/>
        </p:nvSpPr>
        <p:spPr>
          <a:xfrm>
            <a:off x="1028153" y="556170"/>
            <a:ext cx="3989346" cy="867930"/>
          </a:xfrm>
          <a:prstGeom prst="rect">
            <a:avLst/>
          </a:prstGeom>
        </p:spPr>
        <p:txBody>
          <a:bodyPr wrap="square">
            <a:spAutoFit/>
          </a:bodyPr>
          <a:lstStyle/>
          <a:p>
            <a:r>
              <a:rPr lang="es-CO" sz="1800" dirty="0">
                <a:solidFill>
                  <a:schemeClr val="bg1">
                    <a:lumMod val="65000"/>
                  </a:schemeClr>
                </a:solidFill>
                <a:latin typeface="Aharoni" panose="02010803020104030203" pitchFamily="2" charset="-79"/>
                <a:cs typeface="Aharoni" panose="02010803020104030203" pitchFamily="2" charset="-79"/>
              </a:rPr>
              <a:t>¿</a:t>
            </a:r>
            <a:r>
              <a:rPr lang="es-CO" sz="2520" dirty="0">
                <a:solidFill>
                  <a:schemeClr val="bg1">
                    <a:lumMod val="65000"/>
                  </a:schemeClr>
                </a:solidFill>
                <a:latin typeface="Aharoni" panose="02010803020104030203" pitchFamily="2" charset="-79"/>
                <a:cs typeface="Aharoni" panose="02010803020104030203" pitchFamily="2" charset="-79"/>
              </a:rPr>
              <a:t>Less para enriquecer los estilos de la web?</a:t>
            </a:r>
            <a:endParaRPr lang="es-CO" sz="252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6441213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29600" cy="5143500"/>
          </a:xfrm>
          <a:prstGeom prst="rect">
            <a:avLst/>
          </a:prstGeom>
        </p:spPr>
      </p:pic>
      <p:sp>
        <p:nvSpPr>
          <p:cNvPr id="2" name="Título 1"/>
          <p:cNvSpPr>
            <a:spLocks noGrp="1"/>
          </p:cNvSpPr>
          <p:nvPr>
            <p:ph type="ctrTitle"/>
          </p:nvPr>
        </p:nvSpPr>
        <p:spPr>
          <a:xfrm>
            <a:off x="1338192" y="739186"/>
            <a:ext cx="4086446" cy="1102519"/>
          </a:xfrm>
        </p:spPr>
        <p:txBody>
          <a:bodyPr>
            <a:normAutofit/>
          </a:bodyPr>
          <a:lstStyle/>
          <a:p>
            <a:r>
              <a:rPr lang="es-ES" sz="2900" dirty="0">
                <a:solidFill>
                  <a:schemeClr val="accent4"/>
                </a:solidFill>
                <a:ea typeface="Adobe Heiti Std R" panose="020B0400000000000000" pitchFamily="34" charset="-128"/>
                <a:cs typeface="Arial"/>
              </a:rPr>
              <a:t>¿Entonces que hace </a:t>
            </a:r>
            <a:r>
              <a:rPr lang="es-ES" sz="2900" dirty="0" err="1">
                <a:solidFill>
                  <a:schemeClr val="accent4"/>
                </a:solidFill>
                <a:ea typeface="Adobe Heiti Std R" panose="020B0400000000000000" pitchFamily="34" charset="-128"/>
                <a:cs typeface="Arial"/>
              </a:rPr>
              <a:t>Less</a:t>
            </a:r>
            <a:r>
              <a:rPr lang="es-ES" sz="2900" dirty="0">
                <a:solidFill>
                  <a:schemeClr val="accent4"/>
                </a:solidFill>
                <a:ea typeface="Adobe Heiti Std R" panose="020B0400000000000000" pitchFamily="34" charset="-128"/>
                <a:cs typeface="Arial"/>
              </a:rPr>
              <a:t>?</a:t>
            </a:r>
          </a:p>
        </p:txBody>
      </p:sp>
      <p:sp>
        <p:nvSpPr>
          <p:cNvPr id="3" name="Subtítulo 2"/>
          <p:cNvSpPr>
            <a:spLocks noGrp="1"/>
          </p:cNvSpPr>
          <p:nvPr>
            <p:ph type="subTitle" idx="1"/>
          </p:nvPr>
        </p:nvSpPr>
        <p:spPr>
          <a:xfrm>
            <a:off x="2667473" y="2165512"/>
            <a:ext cx="4383569" cy="1920651"/>
          </a:xfrm>
        </p:spPr>
        <p:txBody>
          <a:bodyPr>
            <a:normAutofit fontScale="77500" lnSpcReduction="20000"/>
          </a:bodyPr>
          <a:lstStyle/>
          <a:p>
            <a:pPr algn="l"/>
            <a:r>
              <a:rPr lang="es-CO" sz="2520" b="1" dirty="0"/>
              <a:t>LESS es un compilador </a:t>
            </a:r>
            <a:r>
              <a:rPr lang="es-CO" sz="2520" dirty="0"/>
              <a:t>que procesa las instrucciones  para facilitar luego las cosas y hacer que nuestro CSS sea más </a:t>
            </a:r>
            <a:r>
              <a:rPr lang="es-CO" sz="2520" b="1" dirty="0"/>
              <a:t>fácil</a:t>
            </a:r>
            <a:r>
              <a:rPr lang="es-CO" sz="2520" dirty="0"/>
              <a:t> de mantener, más </a:t>
            </a:r>
            <a:r>
              <a:rPr lang="es-CO" sz="2520" b="1" dirty="0"/>
              <a:t>limpio, </a:t>
            </a:r>
            <a:r>
              <a:rPr lang="es-CO" sz="2520" dirty="0"/>
              <a:t>más </a:t>
            </a:r>
            <a:r>
              <a:rPr lang="es-CO" sz="2520" b="1" dirty="0"/>
              <a:t>personalizable</a:t>
            </a:r>
            <a:r>
              <a:rPr lang="es-CO" sz="2520" dirty="0"/>
              <a:t> y más </a:t>
            </a:r>
            <a:r>
              <a:rPr lang="es-CO" sz="2520" b="1" dirty="0"/>
              <a:t>extensible.</a:t>
            </a:r>
          </a:p>
          <a:p>
            <a:pPr algn="l"/>
            <a:endParaRPr lang="es-ES" sz="2520" dirty="0"/>
          </a:p>
        </p:txBody>
      </p:sp>
    </p:spTree>
    <p:extLst>
      <p:ext uri="{BB962C8B-B14F-4D97-AF65-F5344CB8AC3E}">
        <p14:creationId xmlns:p14="http://schemas.microsoft.com/office/powerpoint/2010/main" val="41672310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29600" cy="5143500"/>
          </a:xfrm>
          <a:prstGeom prst="rect">
            <a:avLst/>
          </a:prstGeom>
        </p:spPr>
      </p:pic>
      <p:sp>
        <p:nvSpPr>
          <p:cNvPr id="2" name="Título 1"/>
          <p:cNvSpPr>
            <a:spLocks noGrp="1"/>
          </p:cNvSpPr>
          <p:nvPr>
            <p:ph type="ctrTitle"/>
          </p:nvPr>
        </p:nvSpPr>
        <p:spPr>
          <a:xfrm>
            <a:off x="630866" y="828448"/>
            <a:ext cx="6035040" cy="1102519"/>
          </a:xfrm>
        </p:spPr>
        <p:txBody>
          <a:bodyPr>
            <a:normAutofit/>
          </a:bodyPr>
          <a:lstStyle/>
          <a:p>
            <a:r>
              <a:rPr lang="es-ES" sz="2900" dirty="0">
                <a:solidFill>
                  <a:schemeClr val="accent6"/>
                </a:solidFill>
                <a:ea typeface="Adobe Heiti Std R" panose="020B0400000000000000" pitchFamily="34" charset="-128"/>
                <a:cs typeface="Arial"/>
              </a:rPr>
              <a:t>¿Quiénes utilizan esta herramienta?</a:t>
            </a:r>
          </a:p>
        </p:txBody>
      </p:sp>
      <p:sp>
        <p:nvSpPr>
          <p:cNvPr id="3" name="Subtítulo 2"/>
          <p:cNvSpPr>
            <a:spLocks noGrp="1"/>
          </p:cNvSpPr>
          <p:nvPr>
            <p:ph type="subTitle" idx="1"/>
          </p:nvPr>
        </p:nvSpPr>
        <p:spPr>
          <a:xfrm>
            <a:off x="2059290" y="2130306"/>
            <a:ext cx="5650507" cy="2533378"/>
          </a:xfrm>
        </p:spPr>
        <p:txBody>
          <a:bodyPr>
            <a:noAutofit/>
          </a:bodyPr>
          <a:lstStyle/>
          <a:p>
            <a:pPr algn="l"/>
            <a:r>
              <a:rPr lang="es-CO" sz="2520" dirty="0"/>
              <a:t>Esta herramienta la utilizan una gran cantidad de empresas muy reconocidas.</a:t>
            </a:r>
          </a:p>
          <a:p>
            <a:pPr algn="l"/>
            <a:r>
              <a:rPr lang="es-CO" sz="2520" dirty="0"/>
              <a:t>	¿como cuales?</a:t>
            </a:r>
          </a:p>
          <a:p>
            <a:pPr algn="ctr"/>
            <a:r>
              <a:rPr lang="es-CO" sz="2520" b="1" dirty="0"/>
              <a:t>www.twitter.com</a:t>
            </a:r>
          </a:p>
          <a:p>
            <a:pPr algn="ctr"/>
            <a:r>
              <a:rPr lang="es-CO" sz="2520" b="1" dirty="0"/>
              <a:t>www.spotify.com</a:t>
            </a:r>
          </a:p>
          <a:p>
            <a:pPr algn="ctr"/>
            <a:r>
              <a:rPr lang="es-CO" sz="2520" b="1" dirty="0"/>
              <a:t>www.prestashop.com/es</a:t>
            </a:r>
          </a:p>
          <a:p>
            <a:pPr algn="l"/>
            <a:endParaRPr lang="es-CO" sz="2520" dirty="0"/>
          </a:p>
          <a:p>
            <a:pPr algn="l"/>
            <a:r>
              <a:rPr lang="es-CO" sz="2520" dirty="0"/>
              <a:t>	</a:t>
            </a:r>
          </a:p>
        </p:txBody>
      </p:sp>
    </p:spTree>
    <p:extLst>
      <p:ext uri="{BB962C8B-B14F-4D97-AF65-F5344CB8AC3E}">
        <p14:creationId xmlns:p14="http://schemas.microsoft.com/office/powerpoint/2010/main" val="2265682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00"/>
        <p:cNvGrpSpPr/>
        <p:nvPr/>
      </p:nvGrpSpPr>
      <p:grpSpPr>
        <a:xfrm>
          <a:off x="0" y="0"/>
          <a:ext cx="0" cy="0"/>
          <a:chOff x="0" y="0"/>
          <a:chExt cx="0" cy="0"/>
        </a:xfrm>
      </p:grpSpPr>
      <p:sp>
        <p:nvSpPr>
          <p:cNvPr id="701" name="Google Shape;701;p28"/>
          <p:cNvSpPr txBox="1">
            <a:spLocks noGrp="1"/>
          </p:cNvSpPr>
          <p:nvPr>
            <p:ph type="title"/>
          </p:nvPr>
        </p:nvSpPr>
        <p:spPr>
          <a:xfrm>
            <a:off x="4907000" y="813101"/>
            <a:ext cx="3484200" cy="5727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 dirty="0"/>
              <a:t>World Wide Web (WWW)</a:t>
            </a:r>
            <a:endParaRPr dirty="0"/>
          </a:p>
        </p:txBody>
      </p:sp>
      <p:sp>
        <p:nvSpPr>
          <p:cNvPr id="702" name="Google Shape;702;p28"/>
          <p:cNvSpPr txBox="1">
            <a:spLocks noGrp="1"/>
          </p:cNvSpPr>
          <p:nvPr>
            <p:ph type="body" idx="1"/>
          </p:nvPr>
        </p:nvSpPr>
        <p:spPr>
          <a:xfrm>
            <a:off x="4907000" y="1473050"/>
            <a:ext cx="3214500" cy="3095995"/>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 dirty="0"/>
              <a:t>Sistema “complejo” que contiene una cantidad de información casi “infinita”.</a:t>
            </a:r>
          </a:p>
          <a:p>
            <a:pPr marL="457200" lvl="0" indent="-317500" algn="just" rtl="0">
              <a:spcBef>
                <a:spcPts val="0"/>
              </a:spcBef>
              <a:spcAft>
                <a:spcPts val="0"/>
              </a:spcAft>
              <a:buSzPts val="1400"/>
              <a:buChar char="●"/>
            </a:pPr>
            <a:r>
              <a:rPr lang="en" i="1" dirty="0"/>
              <a:t>Funciona a través de internet.</a:t>
            </a:r>
            <a:endParaRPr i="1" dirty="0"/>
          </a:p>
          <a:p>
            <a:pPr marL="457200" lvl="0" indent="-317500" algn="just" rtl="0">
              <a:spcBef>
                <a:spcPts val="0"/>
              </a:spcBef>
              <a:spcAft>
                <a:spcPts val="0"/>
              </a:spcAft>
              <a:buSzPts val="1400"/>
              <a:buChar char="●"/>
            </a:pPr>
            <a:r>
              <a:rPr lang="en" dirty="0"/>
              <a:t>Información ordenada de alguna forma para la búsqueda.</a:t>
            </a:r>
            <a:endParaRPr dirty="0"/>
          </a:p>
          <a:p>
            <a:pPr marL="457200" lvl="0" indent="-317500" algn="just" rtl="0">
              <a:spcBef>
                <a:spcPts val="0"/>
              </a:spcBef>
              <a:spcAft>
                <a:spcPts val="0"/>
              </a:spcAft>
              <a:buSzPts val="1400"/>
              <a:buChar char="●"/>
            </a:pPr>
            <a:r>
              <a:rPr lang="en" dirty="0"/>
              <a:t>Unidad básica: páginas web.</a:t>
            </a:r>
            <a:endParaRPr dirty="0"/>
          </a:p>
          <a:p>
            <a:pPr marL="457200" lvl="0" indent="-317500" algn="just" rtl="0">
              <a:spcBef>
                <a:spcPts val="0"/>
              </a:spcBef>
              <a:spcAft>
                <a:spcPts val="0"/>
              </a:spcAft>
              <a:buSzPts val="1400"/>
              <a:buChar char="●"/>
            </a:pPr>
            <a:r>
              <a:rPr lang="en" dirty="0"/>
              <a:t>Página web se caracteriza: texto, imagenes, etc. </a:t>
            </a:r>
          </a:p>
          <a:p>
            <a:pPr marL="457200" lvl="0" indent="-317500" algn="just" rtl="0">
              <a:spcBef>
                <a:spcPts val="0"/>
              </a:spcBef>
              <a:spcAft>
                <a:spcPts val="0"/>
              </a:spcAft>
              <a:buSzPts val="1400"/>
              <a:buChar char="●"/>
            </a:pPr>
            <a:r>
              <a:rPr lang="es-ES" dirty="0"/>
              <a:t>Es un sistema que permite el acceso a cualquier página web y que solo se puede acceder a través de internet.</a:t>
            </a:r>
            <a:endParaRPr dirty="0"/>
          </a:p>
        </p:txBody>
      </p:sp>
      <p:grpSp>
        <p:nvGrpSpPr>
          <p:cNvPr id="703" name="Google Shape;703;p28"/>
          <p:cNvGrpSpPr/>
          <p:nvPr/>
        </p:nvGrpSpPr>
        <p:grpSpPr>
          <a:xfrm>
            <a:off x="1845914" y="1864668"/>
            <a:ext cx="1600177" cy="1414164"/>
            <a:chOff x="-3137650" y="2787000"/>
            <a:chExt cx="291450" cy="257575"/>
          </a:xfrm>
        </p:grpSpPr>
        <p:sp>
          <p:nvSpPr>
            <p:cNvPr id="704" name="Google Shape;704;p28"/>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8"/>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8"/>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8"/>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8"/>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8"/>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8"/>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8"/>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28"/>
          <p:cNvGrpSpPr/>
          <p:nvPr/>
        </p:nvGrpSpPr>
        <p:grpSpPr>
          <a:xfrm>
            <a:off x="0" y="4569046"/>
            <a:ext cx="1022509" cy="572747"/>
            <a:chOff x="-77" y="3784091"/>
            <a:chExt cx="2423582" cy="1357541"/>
          </a:xfrm>
        </p:grpSpPr>
        <p:sp>
          <p:nvSpPr>
            <p:cNvPr id="713" name="Google Shape;713;p2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28"/>
          <p:cNvGrpSpPr/>
          <p:nvPr/>
        </p:nvGrpSpPr>
        <p:grpSpPr>
          <a:xfrm rot="10800000">
            <a:off x="8121500" y="-4"/>
            <a:ext cx="1022509" cy="572747"/>
            <a:chOff x="-77" y="3784091"/>
            <a:chExt cx="2423582" cy="1357541"/>
          </a:xfrm>
        </p:grpSpPr>
        <p:sp>
          <p:nvSpPr>
            <p:cNvPr id="719" name="Google Shape;719;p2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263138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309"/>
        <p:cNvGrpSpPr/>
        <p:nvPr/>
      </p:nvGrpSpPr>
      <p:grpSpPr>
        <a:xfrm>
          <a:off x="0" y="0"/>
          <a:ext cx="0" cy="0"/>
          <a:chOff x="0" y="0"/>
          <a:chExt cx="0" cy="0"/>
        </a:xfrm>
      </p:grpSpPr>
      <p:sp>
        <p:nvSpPr>
          <p:cNvPr id="1310" name="Google Shape;1310;p66"/>
          <p:cNvSpPr txBox="1">
            <a:spLocks noGrp="1"/>
          </p:cNvSpPr>
          <p:nvPr>
            <p:ph type="title"/>
          </p:nvPr>
        </p:nvSpPr>
        <p:spPr>
          <a:xfrm>
            <a:off x="1903200" y="818838"/>
            <a:ext cx="5337600" cy="112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1"/>
                </a:solidFill>
              </a:rPr>
              <a:t>Enlaces de práctica</a:t>
            </a:r>
            <a:endParaRPr sz="2800" dirty="0">
              <a:solidFill>
                <a:schemeClr val="accent5"/>
              </a:solidFill>
            </a:endParaRPr>
          </a:p>
        </p:txBody>
      </p:sp>
      <p:sp>
        <p:nvSpPr>
          <p:cNvPr id="2" name="Google Shape;1310;p66">
            <a:extLst>
              <a:ext uri="{FF2B5EF4-FFF2-40B4-BE49-F238E27FC236}">
                <a16:creationId xmlns:a16="http://schemas.microsoft.com/office/drawing/2014/main" id="{C7E89FC8-8910-52B0-3908-2070EC8F5680}"/>
              </a:ext>
            </a:extLst>
          </p:cNvPr>
          <p:cNvSpPr txBox="1">
            <a:spLocks/>
          </p:cNvSpPr>
          <p:nvPr/>
        </p:nvSpPr>
        <p:spPr>
          <a:xfrm>
            <a:off x="1903200" y="1863867"/>
            <a:ext cx="5337600" cy="112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7200"/>
              <a:buFont typeface="Oswald"/>
              <a:buNone/>
              <a:defRPr sz="77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rPr lang="en-US" sz="1600" dirty="0">
                <a:solidFill>
                  <a:schemeClr val="accent1"/>
                </a:solidFill>
                <a:hlinkClick r:id="rId3"/>
              </a:rPr>
              <a:t>https://learn.microsoft.com/es-es/training/modules/get-started-with-web-development/</a:t>
            </a:r>
            <a:endParaRPr lang="en-US" sz="1600" dirty="0">
              <a:solidFill>
                <a:schemeClr val="accent1"/>
              </a:solidFill>
            </a:endParaRPr>
          </a:p>
          <a:p>
            <a:endParaRPr lang="en-US" sz="1600" dirty="0">
              <a:solidFill>
                <a:schemeClr val="accent1"/>
              </a:solidFill>
            </a:endParaRPr>
          </a:p>
          <a:p>
            <a:endParaRPr lang="en-US" sz="1600" dirty="0">
              <a:solidFill>
                <a:schemeClr val="accent5"/>
              </a:solidFill>
            </a:endParaRPr>
          </a:p>
        </p:txBody>
      </p:sp>
    </p:spTree>
    <p:extLst>
      <p:ext uri="{BB962C8B-B14F-4D97-AF65-F5344CB8AC3E}">
        <p14:creationId xmlns:p14="http://schemas.microsoft.com/office/powerpoint/2010/main" val="3634497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020"/>
        <p:cNvGrpSpPr/>
        <p:nvPr/>
      </p:nvGrpSpPr>
      <p:grpSpPr>
        <a:xfrm>
          <a:off x="0" y="0"/>
          <a:ext cx="0" cy="0"/>
          <a:chOff x="0" y="0"/>
          <a:chExt cx="0" cy="0"/>
        </a:xfrm>
      </p:grpSpPr>
      <p:sp>
        <p:nvSpPr>
          <p:cNvPr id="1021" name="Google Shape;1021;p48"/>
          <p:cNvSpPr txBox="1">
            <a:spLocks noGrp="1"/>
          </p:cNvSpPr>
          <p:nvPr>
            <p:ph type="ctrTitle"/>
          </p:nvPr>
        </p:nvSpPr>
        <p:spPr>
          <a:xfrm>
            <a:off x="2666825" y="2139450"/>
            <a:ext cx="3908100" cy="8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GRACIAS</a:t>
            </a:r>
            <a:endParaRPr/>
          </a:p>
        </p:txBody>
      </p:sp>
      <p:sp>
        <p:nvSpPr>
          <p:cNvPr id="1022" name="Google Shape;1022;p48"/>
          <p:cNvSpPr txBox="1"/>
          <p:nvPr/>
        </p:nvSpPr>
        <p:spPr>
          <a:xfrm>
            <a:off x="2569325" y="3772675"/>
            <a:ext cx="4005600" cy="27480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0"/>
              </a:spcBef>
              <a:spcAft>
                <a:spcPts val="300"/>
              </a:spcAft>
              <a:buClr>
                <a:srgbClr val="000000"/>
              </a:buClr>
              <a:buSzPts val="1100"/>
              <a:buFont typeface="Arial"/>
              <a:buNone/>
            </a:pPr>
            <a:r>
              <a:rPr lang="en" b="1">
                <a:solidFill>
                  <a:schemeClr val="accent1"/>
                </a:solidFill>
                <a:latin typeface="Roboto"/>
                <a:ea typeface="Roboto"/>
                <a:cs typeface="Roboto"/>
                <a:sym typeface="Roboto"/>
              </a:rPr>
              <a:t>Please keep this slide for attribution </a:t>
            </a:r>
            <a:endParaRPr b="1">
              <a:solidFill>
                <a:schemeClr val="accent1"/>
              </a:solidFill>
              <a:latin typeface="Roboto"/>
              <a:ea typeface="Roboto"/>
              <a:cs typeface="Roboto"/>
              <a:sym typeface="Roboto"/>
            </a:endParaRPr>
          </a:p>
        </p:txBody>
      </p:sp>
      <p:sp>
        <p:nvSpPr>
          <p:cNvPr id="1023" name="Google Shape;1023;p48"/>
          <p:cNvSpPr/>
          <p:nvPr/>
        </p:nvSpPr>
        <p:spPr>
          <a:xfrm>
            <a:off x="11865675" y="1028350"/>
            <a:ext cx="40050" cy="12525"/>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396"/>
        <p:cNvGrpSpPr/>
        <p:nvPr/>
      </p:nvGrpSpPr>
      <p:grpSpPr>
        <a:xfrm>
          <a:off x="0" y="0"/>
          <a:ext cx="0" cy="0"/>
          <a:chOff x="0" y="0"/>
          <a:chExt cx="0" cy="0"/>
        </a:xfrm>
      </p:grpSpPr>
      <p:pic>
        <p:nvPicPr>
          <p:cNvPr id="12397" name="Google Shape;12397;p11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TotalTime>
  <Words>4528</Words>
  <Application>Microsoft Office PowerPoint</Application>
  <PresentationFormat>Presentación en pantalla (16:9)</PresentationFormat>
  <Paragraphs>399</Paragraphs>
  <Slides>92</Slides>
  <Notes>81</Notes>
  <HiddenSlides>0</HiddenSlides>
  <MMClips>0</MMClips>
  <ScaleCrop>false</ScaleCrop>
  <HeadingPairs>
    <vt:vector size="6" baseType="variant">
      <vt:variant>
        <vt:lpstr>Fuentes usadas</vt:lpstr>
      </vt:variant>
      <vt:variant>
        <vt:i4>15</vt:i4>
      </vt:variant>
      <vt:variant>
        <vt:lpstr>Tema</vt:lpstr>
      </vt:variant>
      <vt:variant>
        <vt:i4>2</vt:i4>
      </vt:variant>
      <vt:variant>
        <vt:lpstr>Títulos de diapositiva</vt:lpstr>
      </vt:variant>
      <vt:variant>
        <vt:i4>92</vt:i4>
      </vt:variant>
    </vt:vector>
  </HeadingPairs>
  <TitlesOfParts>
    <vt:vector size="109" baseType="lpstr">
      <vt:lpstr>-apple-system</vt:lpstr>
      <vt:lpstr>Arial</vt:lpstr>
      <vt:lpstr>Roboto</vt:lpstr>
      <vt:lpstr>Aharoni</vt:lpstr>
      <vt:lpstr>Proxima Nova Semibold</vt:lpstr>
      <vt:lpstr>Calibri Light</vt:lpstr>
      <vt:lpstr>Proxima Nova</vt:lpstr>
      <vt:lpstr>Adobe Heiti Std R</vt:lpstr>
      <vt:lpstr>Raleway</vt:lpstr>
      <vt:lpstr>Google Sans</vt:lpstr>
      <vt:lpstr>Arial</vt:lpstr>
      <vt:lpstr>Courier New</vt:lpstr>
      <vt:lpstr>Oswald</vt:lpstr>
      <vt:lpstr>Arial Unicode MS</vt:lpstr>
      <vt:lpstr>5</vt:lpstr>
      <vt:lpstr>Software Development Bussines Plan by Slidesgo</vt:lpstr>
      <vt:lpstr>Slidesgo Final Pages</vt:lpstr>
      <vt:lpstr>Presentación de PowerPoint</vt:lpstr>
      <vt:lpstr>Front end</vt:lpstr>
      <vt:lpstr>Presentación de PowerPoint</vt:lpstr>
      <vt:lpstr>Presentación de PowerPoint</vt:lpstr>
      <vt:lpstr>Presentación de PowerPoint</vt:lpstr>
      <vt:lpstr>Presentación de PowerPoint</vt:lpstr>
      <vt:lpstr>Presentación de PowerPoint</vt:lpstr>
      <vt:lpstr>Presentación de PowerPoint</vt:lpstr>
      <vt:lpstr>World Wide Web (WWW)</vt:lpstr>
      <vt:lpstr>Páginas web</vt:lpstr>
      <vt:lpstr>Presentación de PowerPoint</vt:lpstr>
      <vt:lpstr>Presentación de PowerPoint</vt:lpstr>
      <vt:lpstr>¿Hipertexto o hipermedia?</vt:lpstr>
      <vt:lpstr>HTML: HyperText Markup Language  HTML es el lenguaje con el que se escriben las páginas web.   Código que se utiliza para estructurar y constituir una página web y sus contenidos.</vt:lpstr>
      <vt:lpstr>HTML  Es un estándar a cargo del World Wide Web Consortium (W3C) o Consorcio WWW, organización dedicada a la estandarización de casi todas las tecnologías ligadas a la web, sobre todo en lo referente a su escritura e interpretación.  Acuñado por Tim Berners-Lee en 1991.</vt:lpstr>
      <vt:lpstr>Mucha gente confunde (erróneamente) internet y la Web</vt:lpstr>
      <vt:lpstr>Estándares web</vt:lpstr>
      <vt:lpstr>Presentación de PowerPoint</vt:lpstr>
      <vt:lpstr>Presentación de PowerPoint</vt:lpstr>
      <vt:lpstr>Presentación de PowerPoint</vt:lpstr>
      <vt:lpstr>Presentación de PowerPoint</vt:lpstr>
      <vt:lpstr>Presentación de PowerPoint</vt:lpstr>
      <vt:lpstr>HTML y CSS: dos lenguajes para la creación de un sitio web.</vt:lpstr>
      <vt:lpstr>Presentación de PowerPoint</vt:lpstr>
      <vt:lpstr>HTML</vt:lpstr>
      <vt:lpstr>Breve historia como conocimiento general</vt:lpstr>
      <vt:lpstr>Breve historia como conocimiento general</vt:lpstr>
      <vt:lpstr>Herramientas</vt:lpstr>
      <vt:lpstr>Script</vt:lpstr>
      <vt:lpstr>Aclarando…</vt:lpstr>
      <vt:lpstr>Aclarando…</vt:lpstr>
      <vt:lpstr>Presentación de PowerPoint</vt:lpstr>
      <vt:lpstr>Retomando…</vt:lpstr>
      <vt:lpstr>Presentación de PowerPoint</vt:lpstr>
      <vt:lpstr>Práctica  https://html.spec.whatwg.org/multipage/  https://www.w3bai.com/es/html/default.html </vt:lpstr>
      <vt:lpstr>Métodos GET y POST</vt:lpstr>
      <vt:lpstr>Los métodos GET y POST se utilizan para enviar los datos al servidor.  La comunicación entre clientes y el servidor en Internet, se realiza a través del protocolo HTTP (Protocolo de Transferencia de Hipertexto). Un usuario envía una solicitud a un servidor, el cual da como respuesta una página web (un documento HTML). Los métodos utilizados para este tipo de comunicación son los parámetros GET y POST.</vt:lpstr>
      <vt:lpstr>Idea equivocada</vt:lpstr>
      <vt:lpstr>Se suele prestar a confusión ya que tanto GET como POST son métodos del protocolo HTTP el cual está compuesto por un envío al servidor conocido como petición (request) y una respuesta a dicha solicitud (response)</vt:lpstr>
      <vt:lpstr>GET &amp; POST</vt:lpstr>
      <vt:lpstr>Ambos métodos solicitan una respuesta del servidor y ahí es donde parece que los conceptos son iguales ya que con ambos se podría lograr los mismos objetivos.   Podriamos, aunque estaría mal, enviar por GET ciertos datos en la URL y “actualizar o insertar” información en la base de datos, pero eso le corresponde al método POST.</vt:lpstr>
      <vt:lpstr>HTML</vt:lpstr>
      <vt:lpstr>Presentación de PowerPoint</vt:lpstr>
      <vt:lpstr>Presentación de PowerPoint</vt:lpstr>
      <vt:lpstr>Presentación de PowerPoint</vt:lpstr>
      <vt:lpstr>Presentación de PowerPoint</vt:lpstr>
      <vt:lpstr>Presentación de PowerPoint</vt:lpstr>
      <vt:lpstr>CSS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JavaScript (I)</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JS y DOM</vt:lpstr>
      <vt:lpstr>JavaScript en documento HTML</vt:lpstr>
      <vt:lpstr>JavaScript en documento HTML</vt:lpstr>
      <vt:lpstr>HTML Dinámico</vt:lpstr>
      <vt:lpstr>El modelo DOM</vt:lpstr>
      <vt:lpstr>El modelo DOM</vt:lpstr>
      <vt:lpstr>El modelo DOM</vt:lpstr>
      <vt:lpstr>El modelo DOM</vt:lpstr>
      <vt:lpstr>El modelo DOM</vt:lpstr>
      <vt:lpstr>El modelo DOM</vt:lpstr>
      <vt:lpstr>Bootstrap</vt:lpstr>
      <vt:lpstr>Presentación de PowerPoint</vt:lpstr>
      <vt:lpstr>Presentación de PowerPoint</vt:lpstr>
      <vt:lpstr>Presentación de PowerPoint</vt:lpstr>
      <vt:lpstr>Presentación de PowerPoint</vt:lpstr>
      <vt:lpstr> </vt:lpstr>
      <vt:lpstr> ¿Qué es y para qué nos sirve BootStrap?</vt:lpstr>
      <vt:lpstr>¿Por qué nos gusta este framework?</vt:lpstr>
      <vt:lpstr>Presentación de PowerPoint</vt:lpstr>
      <vt:lpstr>¿Es decir que Bootstrap es un framework?</vt:lpstr>
      <vt:lpstr>Presentación de PowerPoint</vt:lpstr>
      <vt:lpstr>¿Entonces que ventajas tiene Bootstrap?</vt:lpstr>
      <vt:lpstr>¿Tiene  más beneficios ?</vt:lpstr>
      <vt:lpstr>¿Qué significa ese termino ?</vt:lpstr>
      <vt:lpstr>¿Entonces que hace Less?</vt:lpstr>
      <vt:lpstr>¿Quiénes utilizan esta herramienta?</vt:lpstr>
      <vt:lpstr>Enlaces de práctica</vt:lpstr>
      <vt:lpstr>GRACIAS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web</dc:title>
  <cp:lastModifiedBy>Norbey Danilo Muñoz Cañon</cp:lastModifiedBy>
  <cp:revision>1</cp:revision>
  <dcterms:modified xsi:type="dcterms:W3CDTF">2023-09-08T17:02:13Z</dcterms:modified>
</cp:coreProperties>
</file>